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63C3-3BDC-4A0E-AE49-C04BE7DCF79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6FC4-9FE4-452B-8BB4-C0E5CF09F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69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63C3-3BDC-4A0E-AE49-C04BE7DCF79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6FC4-9FE4-452B-8BB4-C0E5CF09F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82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63C3-3BDC-4A0E-AE49-C04BE7DCF79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6FC4-9FE4-452B-8BB4-C0E5CF09F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12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63C3-3BDC-4A0E-AE49-C04BE7DCF79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6FC4-9FE4-452B-8BB4-C0E5CF09F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20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63C3-3BDC-4A0E-AE49-C04BE7DCF79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6FC4-9FE4-452B-8BB4-C0E5CF09F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95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63C3-3BDC-4A0E-AE49-C04BE7DCF79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6FC4-9FE4-452B-8BB4-C0E5CF09F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14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63C3-3BDC-4A0E-AE49-C04BE7DCF79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6FC4-9FE4-452B-8BB4-C0E5CF09F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24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63C3-3BDC-4A0E-AE49-C04BE7DCF79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6FC4-9FE4-452B-8BB4-C0E5CF09F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98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63C3-3BDC-4A0E-AE49-C04BE7DCF79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6FC4-9FE4-452B-8BB4-C0E5CF09F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41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63C3-3BDC-4A0E-AE49-C04BE7DCF79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6FC4-9FE4-452B-8BB4-C0E5CF09F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12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63C3-3BDC-4A0E-AE49-C04BE7DCF79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6FC4-9FE4-452B-8BB4-C0E5CF09F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52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B63C3-3BDC-4A0E-AE49-C04BE7DCF79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06FC4-9FE4-452B-8BB4-C0E5CF09F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39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055" y="406689"/>
            <a:ext cx="8915400" cy="166340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плоскостопия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Здоровые ножки бегут по дорожке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НОД в средней группе (фотоотчет)</a:t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и провела: воспитатель 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Харидинова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Елена Петровна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577" y="2576946"/>
            <a:ext cx="11751969" cy="4862945"/>
          </a:xfrm>
        </p:spPr>
        <p:txBody>
          <a:bodyPr>
            <a:noAutofit/>
          </a:bodyPr>
          <a:lstStyle/>
          <a:p>
            <a:r>
              <a:rPr lang="ru-RU" sz="2400" b="1" dirty="0"/>
              <a:t>Цель:</a:t>
            </a:r>
            <a:br>
              <a:rPr lang="ru-RU" sz="2400" b="1" dirty="0"/>
            </a:br>
            <a:r>
              <a:rPr lang="ru-RU" sz="2400" b="1" dirty="0"/>
              <a:t>Обогащение двигательного опыта детей дошкольного возраста, через использование нетрадиционного оборудования.</a:t>
            </a:r>
          </a:p>
          <a:p>
            <a:r>
              <a:rPr lang="ru-RU" sz="2400" b="1" dirty="0"/>
              <a:t>Задачи:</a:t>
            </a:r>
          </a:p>
          <a:p>
            <a:r>
              <a:rPr lang="ru-RU" sz="2400" b="1" dirty="0"/>
              <a:t>1. Учить детей укреплению опорно-двигательного аппарата, используя, корректирующие физические упражнения и массаж для профилактики плоскостопия.</a:t>
            </a:r>
          </a:p>
          <a:p>
            <a:r>
              <a:rPr lang="ru-RU" sz="2400" b="1" dirty="0"/>
              <a:t>2. Развивать и совершенствовать двигательные умения и навыки.</a:t>
            </a:r>
          </a:p>
          <a:p>
            <a:r>
              <a:rPr lang="ru-RU" sz="2400" b="1" dirty="0"/>
              <a:t>3. Воспитывать желание заботиться о собственном здоровье, вести здоровый образ жизни.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9314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5489" y="73962"/>
            <a:ext cx="4501989" cy="337649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66571" y="4390158"/>
            <a:ext cx="3228109" cy="24210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26654">
            <a:off x="6331079" y="2876067"/>
            <a:ext cx="2856201" cy="38082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74797">
            <a:off x="8948165" y="103675"/>
            <a:ext cx="2743037" cy="36573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1867" y="4022784"/>
            <a:ext cx="3838617" cy="287896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65782">
            <a:off x="324067" y="2710229"/>
            <a:ext cx="2519892" cy="33598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30837">
            <a:off x="148623" y="209757"/>
            <a:ext cx="3577417" cy="268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6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</Words>
  <Application>Microsoft Office PowerPoint</Application>
  <PresentationFormat>Широкоэкранный</PresentationFormat>
  <Paragraphs>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Профилактика плоскостопия  «Здоровые ножки бегут по дорожке»  НОД в средней группе (фотоотчет) Подготовила и провела: воспитатель  Харидинова Елена Петровна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Agent 007</cp:lastModifiedBy>
  <cp:revision>6</cp:revision>
  <dcterms:created xsi:type="dcterms:W3CDTF">2019-01-12T06:18:02Z</dcterms:created>
  <dcterms:modified xsi:type="dcterms:W3CDTF">2019-01-12T20:38:15Z</dcterms:modified>
</cp:coreProperties>
</file>