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87" r:id="rId24"/>
    <p:sldId id="293" r:id="rId25"/>
    <p:sldId id="294" r:id="rId26"/>
    <p:sldId id="288" r:id="rId27"/>
    <p:sldId id="280" r:id="rId28"/>
    <p:sldId id="281" r:id="rId29"/>
    <p:sldId id="296" r:id="rId30"/>
    <p:sldId id="297" r:id="rId31"/>
    <p:sldId id="295" r:id="rId32"/>
    <p:sldId id="289" r:id="rId33"/>
    <p:sldId id="292" r:id="rId34"/>
    <p:sldId id="291" r:id="rId3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0" y="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6CBC9FD-130C-4905-810C-DB0A2BD8098D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5281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EB9911E-509D-4C58-BB7E-D0C80091AD17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411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2723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3754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6763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2886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8686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406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8164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2680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26429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58582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90201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06439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91965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88880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29144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1690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9829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0314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1752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14640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8380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95378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747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0">
        <a:tabLst/>
        <a:defRPr lang="de-DE" sz="40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tabLst/>
        <a:defRPr lang="de-DE" sz="32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lu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304" y="683493"/>
            <a:ext cx="5976416" cy="5122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1295896" y="251445"/>
            <a:ext cx="7693263" cy="6524863"/>
          </a:xfrm>
        </p:spPr>
        <p:txBody>
          <a:bodyPr wrap="square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 sz="4400" b="1" i="1" dirty="0" err="1">
                <a:solidFill>
                  <a:srgbClr val="002060"/>
                </a:solidFill>
              </a:rPr>
              <a:t>Организационно</a:t>
            </a:r>
            <a:r>
              <a:rPr lang="de-DE" sz="4400" b="1" i="1" dirty="0">
                <a:solidFill>
                  <a:srgbClr val="002060"/>
                </a:solidFill>
              </a:rPr>
              <a:t> – </a:t>
            </a:r>
            <a:r>
              <a:rPr lang="de-DE" sz="4400" b="1" i="1" dirty="0" err="1">
                <a:solidFill>
                  <a:srgbClr val="002060"/>
                </a:solidFill>
              </a:rPr>
              <a:t>педагогическая</a:t>
            </a:r>
            <a:r>
              <a:rPr lang="de-DE" sz="4400" b="1" i="1" dirty="0">
                <a:solidFill>
                  <a:srgbClr val="002060"/>
                </a:solidFill>
              </a:rPr>
              <a:t> </a:t>
            </a:r>
            <a:r>
              <a:rPr lang="de-DE" sz="4400" b="1" i="1" dirty="0" err="1">
                <a:solidFill>
                  <a:srgbClr val="002060"/>
                </a:solidFill>
              </a:rPr>
              <a:t>работа</a:t>
            </a:r>
            <a:r>
              <a:rPr lang="de-DE" sz="4400" b="1" i="1" dirty="0">
                <a:solidFill>
                  <a:srgbClr val="002060"/>
                </a:solidFill>
              </a:rPr>
              <a:t>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marL="0" lvl="0" indent="-216000" algn="ctr">
              <a:buNone/>
            </a:pPr>
            <a:r>
              <a:rPr lang="de-DE" sz="4400" b="1" i="1" dirty="0" smtClean="0">
                <a:solidFill>
                  <a:srgbClr val="002060"/>
                </a:solidFill>
              </a:rPr>
              <a:t>с </a:t>
            </a:r>
            <a:r>
              <a:rPr lang="de-DE" sz="4400" b="1" i="1" dirty="0" err="1">
                <a:solidFill>
                  <a:srgbClr val="002060"/>
                </a:solidFill>
              </a:rPr>
              <a:t>детьми</a:t>
            </a:r>
            <a:r>
              <a:rPr lang="de-DE" sz="4400" b="1" i="1" dirty="0">
                <a:solidFill>
                  <a:srgbClr val="002060"/>
                </a:solidFill>
              </a:rPr>
              <a:t>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marL="0" lvl="0" indent="-216000"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п</a:t>
            </a:r>
            <a:r>
              <a:rPr lang="de-DE" sz="4400" b="1" i="1" dirty="0" smtClean="0">
                <a:solidFill>
                  <a:srgbClr val="002060"/>
                </a:solidFill>
              </a:rPr>
              <a:t>о</a:t>
            </a:r>
            <a:r>
              <a:rPr lang="ru-RU" sz="4400" b="1" i="1" dirty="0" smtClean="0">
                <a:solidFill>
                  <a:srgbClr val="002060"/>
                </a:solidFill>
              </a:rPr>
              <a:t> </a:t>
            </a:r>
            <a:r>
              <a:rPr lang="de-DE" sz="4400" b="1" i="1" dirty="0" err="1" smtClean="0">
                <a:solidFill>
                  <a:srgbClr val="002060"/>
                </a:solidFill>
              </a:rPr>
              <a:t>нравственно</a:t>
            </a:r>
            <a:r>
              <a:rPr lang="de-DE" sz="4400" b="1" i="1" dirty="0" smtClean="0">
                <a:solidFill>
                  <a:srgbClr val="002060"/>
                </a:solidFill>
              </a:rPr>
              <a:t> </a:t>
            </a:r>
            <a:r>
              <a:rPr lang="de-DE" sz="4400" b="1" i="1" dirty="0">
                <a:solidFill>
                  <a:srgbClr val="002060"/>
                </a:solidFill>
              </a:rPr>
              <a:t>– </a:t>
            </a:r>
            <a:r>
              <a:rPr lang="de-DE" sz="4400" b="1" i="1" dirty="0" err="1">
                <a:solidFill>
                  <a:srgbClr val="002060"/>
                </a:solidFill>
              </a:rPr>
              <a:t>патриотическому</a:t>
            </a:r>
            <a:r>
              <a:rPr lang="de-DE" sz="4400" b="1" i="1" dirty="0">
                <a:solidFill>
                  <a:srgbClr val="002060"/>
                </a:solidFill>
              </a:rPr>
              <a:t>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marL="0" lvl="0" indent="-216000" algn="ctr">
              <a:buNone/>
            </a:pPr>
            <a:r>
              <a:rPr lang="de-DE" sz="4400" b="1" i="1" dirty="0" err="1" smtClean="0">
                <a:solidFill>
                  <a:srgbClr val="002060"/>
                </a:solidFill>
              </a:rPr>
              <a:t>воспитанию</a:t>
            </a:r>
            <a:endParaRPr lang="de-DE" sz="4400" b="1" i="1" dirty="0">
              <a:solidFill>
                <a:srgbClr val="002060"/>
              </a:solidFill>
            </a:endParaRPr>
          </a:p>
          <a:p>
            <a:pPr marL="0" lvl="0" indent="-216000" algn="ctr">
              <a:buNone/>
            </a:pPr>
            <a:endParaRPr lang="de-DE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endParaRPr lang="de-DE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r>
              <a:rPr lang="de-DE" dirty="0" err="1">
                <a:solidFill>
                  <a:srgbClr val="FFC000"/>
                </a:solidFill>
              </a:rPr>
              <a:t>Воспитатель</a:t>
            </a:r>
            <a:r>
              <a:rPr lang="de-DE" dirty="0">
                <a:solidFill>
                  <a:srgbClr val="FFC000"/>
                </a:solidFill>
              </a:rPr>
              <a:t> МБДОУ </a:t>
            </a:r>
            <a:endParaRPr lang="ru-RU" dirty="0" smtClean="0">
              <a:solidFill>
                <a:srgbClr val="FFC000"/>
              </a:solidFill>
            </a:endParaRPr>
          </a:p>
          <a:p>
            <a:pPr marL="0" lvl="0" indent="-216000" algn="ctr">
              <a:buNone/>
            </a:pPr>
            <a:r>
              <a:rPr lang="de-DE" dirty="0" err="1" smtClean="0">
                <a:solidFill>
                  <a:srgbClr val="FFC000"/>
                </a:solidFill>
              </a:rPr>
              <a:t>детский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сад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>№ </a:t>
            </a:r>
            <a:r>
              <a:rPr lang="de-DE" dirty="0">
                <a:solidFill>
                  <a:srgbClr val="FFC000"/>
                </a:solidFill>
              </a:rPr>
              <a:t>261</a:t>
            </a:r>
          </a:p>
          <a:p>
            <a:pPr marL="0" lvl="0" indent="-216000" algn="ctr">
              <a:buNone/>
            </a:pPr>
            <a:r>
              <a:rPr lang="de-DE" dirty="0" err="1">
                <a:solidFill>
                  <a:srgbClr val="FFC000"/>
                </a:solidFill>
              </a:rPr>
              <a:t>Холодняк</a:t>
            </a:r>
            <a:r>
              <a:rPr lang="de-DE" dirty="0">
                <a:solidFill>
                  <a:srgbClr val="FFC000"/>
                </a:solidFill>
              </a:rPr>
              <a:t> Т.И.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"</a:t>
            </a:r>
            <a:r>
              <a:rPr lang="de-DE" sz="4400" dirty="0" err="1">
                <a:solidFill>
                  <a:srgbClr val="FF0000"/>
                </a:solidFill>
              </a:rPr>
              <a:t>Новый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год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de-DE" sz="4400" dirty="0" smtClean="0">
                <a:solidFill>
                  <a:srgbClr val="FF0000"/>
                </a:solidFill>
              </a:rPr>
              <a:t>у </a:t>
            </a:r>
            <a:r>
              <a:rPr lang="de-DE" sz="4400" dirty="0" err="1">
                <a:solidFill>
                  <a:srgbClr val="FF0000"/>
                </a:solidFill>
              </a:rPr>
              <a:t>ворот</a:t>
            </a:r>
            <a:r>
              <a:rPr lang="de-DE" sz="4400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12320" y="2915741"/>
            <a:ext cx="4280760" cy="2585323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Рассказы</a:t>
            </a:r>
            <a:r>
              <a:rPr lang="de-DE" sz="4000" b="1" dirty="0">
                <a:solidFill>
                  <a:srgbClr val="FFC000"/>
                </a:solidFill>
              </a:rPr>
              <a:t> о </a:t>
            </a:r>
            <a:r>
              <a:rPr lang="de-DE" sz="4000" b="1" dirty="0" err="1">
                <a:solidFill>
                  <a:srgbClr val="FFC000"/>
                </a:solidFill>
              </a:rPr>
              <a:t>новогодних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обычаях</a:t>
            </a:r>
            <a:r>
              <a:rPr lang="de-DE" sz="40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784" y="2218038"/>
            <a:ext cx="5544616" cy="41583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de-DE" sz="4400" dirty="0" err="1" smtClean="0">
                <a:solidFill>
                  <a:srgbClr val="FF0000"/>
                </a:solidFill>
              </a:rPr>
              <a:t>Письма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Деду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Морозу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"</a:t>
            </a:r>
            <a:r>
              <a:rPr lang="de-DE" sz="4400" dirty="0" err="1">
                <a:solidFill>
                  <a:srgbClr val="FF0000"/>
                </a:solidFill>
              </a:rPr>
              <a:t>Наши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защитники</a:t>
            </a:r>
            <a:r>
              <a:rPr lang="de-DE" sz="4400" dirty="0">
                <a:solidFill>
                  <a:srgbClr val="FF0000"/>
                </a:solidFill>
              </a:rPr>
              <a:t>"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928" y="1331565"/>
            <a:ext cx="7008977" cy="5256584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235840" y="1963080"/>
            <a:ext cx="4280760" cy="493776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/>
          </a:p>
          <a:p>
            <a:pPr lvl="0">
              <a:buNone/>
            </a:pPr>
            <a:endParaRPr lang="de-DE" sz="2400"/>
          </a:p>
          <a:p>
            <a:pPr lvl="0">
              <a:buNone/>
            </a:pPr>
            <a:endParaRPr lang="de-DE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 err="1">
                <a:solidFill>
                  <a:srgbClr val="FF0000"/>
                </a:solidFill>
              </a:rPr>
              <a:t>Игры</a:t>
            </a:r>
            <a:r>
              <a:rPr lang="de-DE" dirty="0">
                <a:solidFill>
                  <a:srgbClr val="FF0000"/>
                </a:solidFill>
              </a:rPr>
              <a:t> с </a:t>
            </a:r>
            <a:r>
              <a:rPr lang="de-DE" dirty="0" err="1">
                <a:solidFill>
                  <a:srgbClr val="FF0000"/>
                </a:solidFill>
              </a:rPr>
              <a:t>военно-патриотическим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содержанием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8224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 err="1">
                <a:solidFill>
                  <a:srgbClr val="FF0000"/>
                </a:solidFill>
              </a:rPr>
              <a:t>Рисование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портрета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"</a:t>
            </a:r>
            <a:r>
              <a:rPr lang="de-DE" dirty="0" err="1">
                <a:solidFill>
                  <a:srgbClr val="FF0000"/>
                </a:solidFill>
              </a:rPr>
              <a:t>Моя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мама</a:t>
            </a:r>
            <a:r>
              <a:rPr lang="de-DE" dirty="0">
                <a:solidFill>
                  <a:srgbClr val="FF0000"/>
                </a:solidFill>
              </a:rPr>
              <a:t>"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6296" y="2411685"/>
            <a:ext cx="4800669" cy="4104456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808" y="2699717"/>
            <a:ext cx="4280760" cy="2585323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Очень</a:t>
            </a:r>
            <a:r>
              <a:rPr lang="de-DE" sz="4000" b="1" dirty="0">
                <a:solidFill>
                  <a:srgbClr val="FFC000"/>
                </a:solidFill>
              </a:rPr>
              <a:t> я </a:t>
            </a:r>
            <a:r>
              <a:rPr lang="de-DE" sz="4000" b="1" dirty="0" err="1" smtClean="0">
                <a:solidFill>
                  <a:srgbClr val="FFC000"/>
                </a:solidFill>
              </a:rPr>
              <a:t>люблю</a:t>
            </a:r>
            <a:endParaRPr lang="de-DE" sz="4000" b="1" dirty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маму</a:t>
            </a:r>
            <a:endParaRPr lang="de-DE" sz="4000" b="1" dirty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милую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мою</a:t>
            </a:r>
            <a:r>
              <a:rPr lang="de-DE" sz="40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 err="1">
                <a:solidFill>
                  <a:srgbClr val="FF0000"/>
                </a:solidFill>
              </a:rPr>
              <a:t>Праздник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для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любимой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мамочки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 err="1">
                <a:solidFill>
                  <a:srgbClr val="FF0000"/>
                </a:solidFill>
              </a:rPr>
              <a:t>Наши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космонавты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784" y="2627710"/>
            <a:ext cx="4998372" cy="3748672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824288" y="2555701"/>
            <a:ext cx="5112568" cy="2400657"/>
          </a:xfrm>
        </p:spPr>
        <p:txBody>
          <a:bodyPr wrap="square"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3600" b="1" dirty="0" err="1">
                <a:solidFill>
                  <a:srgbClr val="FFC000"/>
                </a:solidFill>
              </a:rPr>
              <a:t>Дружба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людей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разных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национнальносте</a:t>
            </a:r>
            <a:r>
              <a:rPr lang="ru-RU" sz="3600" b="1" dirty="0" err="1" smtClean="0">
                <a:solidFill>
                  <a:srgbClr val="FFC000"/>
                </a:solidFill>
              </a:rPr>
              <a:t>й</a:t>
            </a:r>
            <a:r>
              <a:rPr lang="de-DE" sz="3600" b="1" dirty="0" smtClean="0">
                <a:solidFill>
                  <a:srgbClr val="FFC000"/>
                </a:solidFill>
              </a:rPr>
              <a:t>.</a:t>
            </a:r>
            <a:endParaRPr lang="de-DE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>
                <a:solidFill>
                  <a:srgbClr val="FF0000"/>
                </a:solidFill>
              </a:rPr>
              <a:t>„</a:t>
            </a:r>
            <a:r>
              <a:rPr lang="de-DE" dirty="0" err="1">
                <a:solidFill>
                  <a:srgbClr val="FF0000"/>
                </a:solidFill>
              </a:rPr>
              <a:t>Космическое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путешествие</a:t>
            </a:r>
            <a:r>
              <a:rPr lang="de-DE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 err="1">
                <a:solidFill>
                  <a:srgbClr val="FF0000"/>
                </a:solidFill>
              </a:rPr>
              <a:t>Праздник</a:t>
            </a:r>
            <a:r>
              <a:rPr lang="de-DE" sz="4400" dirty="0">
                <a:solidFill>
                  <a:srgbClr val="FF0000"/>
                </a:solidFill>
              </a:rPr>
              <a:t> „</a:t>
            </a:r>
            <a:r>
              <a:rPr lang="de-DE" sz="4400" dirty="0" err="1">
                <a:solidFill>
                  <a:srgbClr val="FF0000"/>
                </a:solidFill>
              </a:rPr>
              <a:t>Пасха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6378" y="2195661"/>
            <a:ext cx="5376750" cy="4032448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75816" y="3203773"/>
            <a:ext cx="4280760" cy="2954655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b="1" dirty="0"/>
          </a:p>
          <a:p>
            <a:pPr lvl="0">
              <a:buNone/>
            </a:pPr>
            <a:endParaRPr lang="de-DE" sz="2400" b="1" dirty="0"/>
          </a:p>
          <a:p>
            <a:pPr lvl="0" algn="ctr">
              <a:buNone/>
            </a:pPr>
            <a:r>
              <a:rPr lang="de-DE" sz="3600" b="1" dirty="0" err="1">
                <a:solidFill>
                  <a:srgbClr val="FFC000"/>
                </a:solidFill>
              </a:rPr>
              <a:t>Совместная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работа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родителей</a:t>
            </a:r>
            <a:endParaRPr lang="de-DE" sz="3600" b="1" dirty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de-DE" sz="3600" b="1" dirty="0">
                <a:solidFill>
                  <a:srgbClr val="FFC000"/>
                </a:solidFill>
              </a:rPr>
              <a:t>с </a:t>
            </a:r>
            <a:r>
              <a:rPr lang="de-DE" sz="3600" b="1" dirty="0" err="1">
                <a:solidFill>
                  <a:srgbClr val="FFC000"/>
                </a:solidFill>
              </a:rPr>
              <a:t>детьми</a:t>
            </a:r>
            <a:r>
              <a:rPr lang="de-DE" sz="36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 err="1">
                <a:solidFill>
                  <a:srgbClr val="FF0000"/>
                </a:solidFill>
              </a:rPr>
              <a:t>Встречаем</a:t>
            </a:r>
            <a:r>
              <a:rPr lang="de-DE" sz="4400" dirty="0">
                <a:solidFill>
                  <a:srgbClr val="FF0000"/>
                </a:solidFill>
              </a:rPr>
              <a:t> „</a:t>
            </a:r>
            <a:r>
              <a:rPr lang="de-DE" sz="4400" dirty="0" err="1">
                <a:solidFill>
                  <a:srgbClr val="FF0000"/>
                </a:solidFill>
              </a:rPr>
              <a:t>Пасху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>
                <a:solidFill>
                  <a:srgbClr val="FF0000"/>
                </a:solidFill>
              </a:rPr>
              <a:t>   </a:t>
            </a:r>
            <a:r>
              <a:rPr lang="de-DE" sz="4800" dirty="0">
                <a:solidFill>
                  <a:srgbClr val="FF0000"/>
                </a:solidFill>
              </a:rPr>
              <a:t>   „</a:t>
            </a:r>
            <a:r>
              <a:rPr lang="de-DE" sz="4800" dirty="0" err="1">
                <a:solidFill>
                  <a:srgbClr val="FF0000"/>
                </a:solidFill>
              </a:rPr>
              <a:t>Моя</a:t>
            </a:r>
            <a:r>
              <a:rPr lang="de-DE" sz="4800" dirty="0">
                <a:solidFill>
                  <a:srgbClr val="FF0000"/>
                </a:solidFill>
              </a:rPr>
              <a:t>  </a:t>
            </a:r>
            <a:r>
              <a:rPr lang="de-DE" sz="4800" dirty="0" err="1">
                <a:solidFill>
                  <a:srgbClr val="FF0000"/>
                </a:solidFill>
              </a:rPr>
              <a:t>родня</a:t>
            </a:r>
            <a:r>
              <a:rPr lang="de-DE" sz="4800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816" y="1907629"/>
            <a:ext cx="4344502" cy="4122380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84328" y="2915741"/>
            <a:ext cx="4280760" cy="2954655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de-DE" sz="4000" dirty="0" err="1">
                <a:solidFill>
                  <a:srgbClr val="FFC000"/>
                </a:solidFill>
              </a:rPr>
              <a:t>Работа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над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понятием</a:t>
            </a:r>
            <a:r>
              <a:rPr lang="de-DE" sz="4000" dirty="0">
                <a:solidFill>
                  <a:srgbClr val="FFC000"/>
                </a:solidFill>
              </a:rPr>
              <a:t> "</a:t>
            </a:r>
            <a:r>
              <a:rPr lang="de-DE" sz="4000" dirty="0" err="1">
                <a:solidFill>
                  <a:srgbClr val="FFC000"/>
                </a:solidFill>
              </a:rPr>
              <a:t>родня</a:t>
            </a:r>
            <a:r>
              <a:rPr lang="de-DE" sz="4000" dirty="0">
                <a:solidFill>
                  <a:srgbClr val="FFC000"/>
                </a:solidFill>
              </a:rPr>
              <a:t>".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 err="1">
                <a:solidFill>
                  <a:srgbClr val="FF0000"/>
                </a:solidFill>
              </a:rPr>
              <a:t>Субботник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964" y="1661823"/>
            <a:ext cx="4840380" cy="4638294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256336" y="3131765"/>
            <a:ext cx="4280760" cy="196977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Приглашаем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на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субботник</a:t>
            </a:r>
            <a:r>
              <a:rPr lang="de-DE" sz="40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"</a:t>
            </a:r>
            <a:r>
              <a:rPr lang="de-DE" sz="4400" dirty="0" err="1">
                <a:solidFill>
                  <a:srgbClr val="FF0000"/>
                </a:solidFill>
              </a:rPr>
              <a:t>Этот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день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Победы</a:t>
            </a:r>
            <a:r>
              <a:rPr lang="de-DE" sz="4400" dirty="0">
                <a:solidFill>
                  <a:srgbClr val="FF0000"/>
                </a:solidFill>
              </a:rPr>
              <a:t>"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4249" y="2555701"/>
            <a:ext cx="5412880" cy="4059545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-20020" y="3563813"/>
            <a:ext cx="4426560" cy="4899240"/>
          </a:xfrm>
        </p:spPr>
        <p:txBody>
          <a:bodyPr/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b="1" dirty="0"/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Рассказы</a:t>
            </a:r>
            <a:r>
              <a:rPr lang="de-DE" sz="4000" b="1" dirty="0">
                <a:solidFill>
                  <a:srgbClr val="FFC000"/>
                </a:solidFill>
              </a:rPr>
              <a:t> о </a:t>
            </a:r>
            <a:r>
              <a:rPr lang="de-DE" sz="4000" b="1" dirty="0" err="1">
                <a:solidFill>
                  <a:srgbClr val="FFC000"/>
                </a:solidFill>
              </a:rPr>
              <a:t>подвигах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солдат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во</a:t>
            </a:r>
            <a:r>
              <a:rPr lang="de-DE" sz="4000" b="1" dirty="0">
                <a:solidFill>
                  <a:srgbClr val="FFC000"/>
                </a:solidFill>
              </a:rPr>
              <a:t> </a:t>
            </a:r>
            <a:r>
              <a:rPr lang="de-DE" sz="4000" b="1" dirty="0" err="1">
                <a:solidFill>
                  <a:srgbClr val="FFC000"/>
                </a:solidFill>
              </a:rPr>
              <a:t>время</a:t>
            </a:r>
            <a:r>
              <a:rPr lang="de-DE" sz="4000" b="1" dirty="0">
                <a:solidFill>
                  <a:srgbClr val="FFC000"/>
                </a:solidFill>
              </a:rPr>
              <a:t> ВОВ.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3808" y="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Этих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дней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не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смолкнет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слава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endParaRPr kumimoji="0" lang="de-DE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312" y="2987749"/>
            <a:ext cx="4462139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31800" y="4139877"/>
            <a:ext cx="4032448" cy="2730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orndale" pitchFamily="18"/>
              <a:ea typeface="Andale Sans UI" pitchFamily="2"/>
              <a:cs typeface="Tahoma" pitchFamily="2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orndale" pitchFamily="18"/>
              <a:ea typeface="Andale Sans UI" pitchFamily="2"/>
              <a:cs typeface="Tahoma" pitchFamily="2"/>
            </a:endParaRPr>
          </a:p>
          <a:p>
            <a:pPr marL="432000" marR="0" lvl="0" indent="-3240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tabLst/>
              <a:defRPr/>
            </a:pPr>
            <a:r>
              <a:rPr lang="ru-RU" sz="2800" b="1" kern="0" dirty="0" smtClean="0">
                <a:solidFill>
                  <a:srgbClr val="FFC000"/>
                </a:solidFill>
                <a:latin typeface="Thorndale" pitchFamily="18"/>
                <a:ea typeface="Andale Sans UI" pitchFamily="2"/>
                <a:cs typeface="Tahoma" pitchFamily="2"/>
              </a:rPr>
              <a:t>С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лушание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orndale" pitchFamily="18"/>
              <a:ea typeface="Andale Sans UI" pitchFamily="2"/>
              <a:cs typeface="Tahoma" pitchFamily="2"/>
            </a:endParaRPr>
          </a:p>
          <a:p>
            <a:pPr marL="432000" marR="0" lvl="0" indent="-3240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и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пение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orndale" pitchFamily="18"/>
              <a:ea typeface="Andale Sans UI" pitchFamily="2"/>
              <a:cs typeface="Tahoma" pitchFamily="2"/>
            </a:endParaRPr>
          </a:p>
          <a:p>
            <a:pPr marL="432000" marR="0" lvl="0" indent="-3240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фронтовых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песен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orndale" pitchFamily="18"/>
                <a:ea typeface="Andale Sans UI" pitchFamily="2"/>
                <a:cs typeface="Tahoma" pitchFamily="2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orndale" pitchFamily="18"/>
              <a:ea typeface="Andale Sans UI" pitchFamily="2"/>
              <a:cs typeface="Tahoma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00" y="1259557"/>
            <a:ext cx="4267306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3999" y="34596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Этих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дней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не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смолкнет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слава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endParaRPr kumimoji="0" lang="de-DE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816" y="3923853"/>
            <a:ext cx="384027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352" y="3923853"/>
            <a:ext cx="3845068" cy="28839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63848" y="1979637"/>
            <a:ext cx="8608317" cy="11695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Вперед</a:t>
            </a:r>
            <a:r>
              <a:rPr kumimoji="0" lang="de-D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к </a:t>
            </a:r>
            <a:r>
              <a:rPr kumimoji="0" lang="de-DE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победе</a:t>
            </a:r>
            <a:r>
              <a:rPr kumimoji="0" lang="de-D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/>
            </a:r>
            <a:b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</a:b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Спортивные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игры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с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военно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—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патриотическим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содержанием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3999" y="34596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Этих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дней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не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смолкнет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слава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endParaRPr kumimoji="0" lang="de-DE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840" y="1475581"/>
            <a:ext cx="8712970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Инсценировка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«Идёт на наши города фашистов чёрная орда»</a:t>
            </a:r>
          </a:p>
        </p:txBody>
      </p:sp>
      <p:pic>
        <p:nvPicPr>
          <p:cNvPr id="7" name="Рисунок 6" descr="100_04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87749"/>
            <a:ext cx="4801313" cy="3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00_04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312" y="2987749"/>
            <a:ext cx="4801313" cy="3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salu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96" y="1763613"/>
            <a:ext cx="4569729" cy="35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3999" y="34596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Этих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дней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не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смолкнет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слава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endParaRPr kumimoji="0" lang="de-DE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9832" y="1691605"/>
            <a:ext cx="8608317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3600" b="1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«Дорога в 41-45»</a:t>
            </a:r>
            <a:br>
              <a:rPr kumimoji="0" lang="de-DE" sz="3600" b="1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</a:br>
            <a:r>
              <a:rPr kumimoji="0" lang="de-DE" sz="3600" b="1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Экскурсия в районную библиотеку</a:t>
            </a:r>
            <a:endParaRPr kumimoji="0" lang="de-DE" sz="36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768" y="3131765"/>
            <a:ext cx="4248459" cy="318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352" y="3131765"/>
            <a:ext cx="432030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salu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80" y="2411685"/>
            <a:ext cx="4464493" cy="382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808" y="3563813"/>
            <a:ext cx="374426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360" y="3563813"/>
            <a:ext cx="374426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3999" y="34596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Этих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дней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не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смолкнет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слава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endParaRPr kumimoji="0" lang="de-DE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9832" y="1691605"/>
            <a:ext cx="8608317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Выставка</a:t>
            </a: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книг</a:t>
            </a: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/>
            </a:r>
            <a:b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</a:b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Почему</a:t>
            </a: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ты</a:t>
            </a: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шинель</a:t>
            </a: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бережешь</a:t>
            </a:r>
            <a:r>
              <a:rPr kumimoji="0" lang="de-DE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?"</a:t>
            </a:r>
            <a:endParaRPr kumimoji="0" lang="de-DE" sz="3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1840" y="1530768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 err="1">
                <a:solidFill>
                  <a:srgbClr val="FF0000"/>
                </a:solidFill>
              </a:rPr>
              <a:t>Выставка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рисунков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776" y="2483693"/>
            <a:ext cx="3077312" cy="2307919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646395" y="1846372"/>
            <a:ext cx="2786466" cy="3447098"/>
          </a:xfrm>
        </p:spPr>
        <p:txBody>
          <a:bodyPr wrap="square"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algn="ctr">
              <a:buNone/>
            </a:pPr>
            <a:endParaRPr lang="de-DE" sz="4000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de-DE" sz="4000" dirty="0" err="1">
                <a:solidFill>
                  <a:srgbClr val="FF0000"/>
                </a:solidFill>
              </a:rPr>
              <a:t>Никто</a:t>
            </a:r>
            <a:r>
              <a:rPr lang="de-DE" sz="4000" dirty="0">
                <a:solidFill>
                  <a:srgbClr val="FF0000"/>
                </a:solidFill>
              </a:rPr>
              <a:t> </a:t>
            </a:r>
            <a:r>
              <a:rPr lang="de-DE" sz="4000" dirty="0" err="1">
                <a:solidFill>
                  <a:srgbClr val="FF0000"/>
                </a:solidFill>
              </a:rPr>
              <a:t>не</a:t>
            </a:r>
            <a:r>
              <a:rPr lang="de-DE" sz="4000" dirty="0">
                <a:solidFill>
                  <a:srgbClr val="FF0000"/>
                </a:solidFill>
              </a:rPr>
              <a:t> </a:t>
            </a:r>
            <a:r>
              <a:rPr lang="de-DE" sz="4000" dirty="0" err="1">
                <a:solidFill>
                  <a:srgbClr val="FF0000"/>
                </a:solidFill>
              </a:rPr>
              <a:t>забыт</a:t>
            </a:r>
            <a:r>
              <a:rPr lang="de-DE" sz="4000" dirty="0">
                <a:solidFill>
                  <a:srgbClr val="FF0000"/>
                </a:solidFill>
              </a:rPr>
              <a:t>,</a:t>
            </a:r>
          </a:p>
          <a:p>
            <a:pPr lvl="0" algn="ctr">
              <a:buNone/>
            </a:pPr>
            <a:r>
              <a:rPr lang="ru-RU" sz="4000" dirty="0" err="1" smtClean="0">
                <a:solidFill>
                  <a:srgbClr val="FFC000"/>
                </a:solidFill>
              </a:rPr>
              <a:t>н</a:t>
            </a:r>
            <a:r>
              <a:rPr lang="de-DE" sz="4000" dirty="0" err="1" smtClean="0">
                <a:solidFill>
                  <a:srgbClr val="FFC000"/>
                </a:solidFill>
              </a:rPr>
              <a:t>ичто</a:t>
            </a:r>
            <a:r>
              <a:rPr lang="de-DE" sz="4000" dirty="0" smtClean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не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забыто</a:t>
            </a:r>
            <a:r>
              <a:rPr lang="de-DE" sz="4000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3808" y="323453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Этих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дней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не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смолкнет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 </a:t>
            </a:r>
            <a:r>
              <a:rPr kumimoji="0" lang="de-DE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слава</a:t>
            </a:r>
            <a:r>
              <a:rPr kumimoji="0" lang="de-DE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bany" pitchFamily="34"/>
                <a:cs typeface="Tahoma" pitchFamily="2"/>
              </a:rPr>
              <a:t>"</a:t>
            </a:r>
            <a:endParaRPr kumimoji="0" lang="de-DE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bany" pitchFamily="34"/>
              <a:cs typeface="Tahoma" pitchFamily="2"/>
            </a:endParaRPr>
          </a:p>
        </p:txBody>
      </p:sp>
      <p:pic>
        <p:nvPicPr>
          <p:cNvPr id="6" name="Рисунок 5" descr="P10103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4" y="4931965"/>
            <a:ext cx="3024332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10103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496" y="2483693"/>
            <a:ext cx="2952332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 descr="P10103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496" y="4787949"/>
            <a:ext cx="2952328" cy="208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98127"/>
            <a:ext cx="8608320" cy="1231106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 err="1">
                <a:solidFill>
                  <a:srgbClr val="FF0000"/>
                </a:solidFill>
              </a:rPr>
              <a:t>Посещение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музея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«Боевой славы»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школы</a:t>
            </a:r>
            <a:r>
              <a:rPr lang="de-DE" dirty="0">
                <a:solidFill>
                  <a:srgbClr val="FF0000"/>
                </a:solidFill>
              </a:rPr>
              <a:t> №145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60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/>
          </a:p>
          <a:p>
            <a:pPr lvl="0">
              <a:buNone/>
            </a:pPr>
            <a:endParaRPr lang="de-DE" sz="2400"/>
          </a:p>
          <a:p>
            <a:pPr lvl="0">
              <a:buNone/>
            </a:pPr>
            <a:endParaRPr lang="de-DE" sz="240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5104" y="1691605"/>
            <a:ext cx="658359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55936" y="395461"/>
            <a:ext cx="6840763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Посещение мемориалов,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посвящённых защитникам Отечества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„</a:t>
            </a:r>
            <a:r>
              <a:rPr lang="de-DE" sz="4400" dirty="0" err="1">
                <a:solidFill>
                  <a:srgbClr val="FF0000"/>
                </a:solidFill>
              </a:rPr>
              <a:t>Моя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родня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2954655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dirty="0" err="1">
                <a:solidFill>
                  <a:srgbClr val="FFC000"/>
                </a:solidFill>
              </a:rPr>
              <a:t>Работа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над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понятием</a:t>
            </a:r>
            <a:r>
              <a:rPr lang="de-DE" sz="4000" dirty="0">
                <a:solidFill>
                  <a:srgbClr val="FFC000"/>
                </a:solidFill>
              </a:rPr>
              <a:t> "</a:t>
            </a:r>
            <a:r>
              <a:rPr lang="de-DE" sz="4000" dirty="0" err="1">
                <a:solidFill>
                  <a:srgbClr val="FFC000"/>
                </a:solidFill>
              </a:rPr>
              <a:t>родня</a:t>
            </a:r>
            <a:r>
              <a:rPr lang="de-DE" sz="4000" dirty="0">
                <a:solidFill>
                  <a:srgbClr val="FFC000"/>
                </a:solidFill>
              </a:rPr>
              <a:t>".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8304" y="2123653"/>
            <a:ext cx="4547936" cy="45365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959" y="0"/>
            <a:ext cx="6768754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1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Посещение музея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1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«Боевой славы»</a:t>
            </a:r>
          </a:p>
        </p:txBody>
      </p:sp>
      <p:pic>
        <p:nvPicPr>
          <p:cNvPr id="3" name="Рисунок 2" descr="DSCF41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797" y="1547585"/>
            <a:ext cx="4536502" cy="338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_52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2318" y="3419801"/>
            <a:ext cx="4560963" cy="328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P10105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65" y="1907630"/>
            <a:ext cx="4113830" cy="4056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67905" y="611486"/>
            <a:ext cx="7488835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Создание книги – памяти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«Этих дней не смолкнет слава»</a:t>
            </a:r>
          </a:p>
        </p:txBody>
      </p:sp>
      <p:pic>
        <p:nvPicPr>
          <p:cNvPr id="4" name="Рисунок 3" descr="salu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344" y="1670019"/>
            <a:ext cx="6480720" cy="556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323453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Музыкально – литературная  гостиная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«Песни, опалённые войной»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DCIM\100KFZ42\100_0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555701"/>
            <a:ext cx="4535728" cy="3401796"/>
          </a:xfrm>
          <a:prstGeom prst="rect">
            <a:avLst/>
          </a:prstGeom>
          <a:noFill/>
        </p:spPr>
      </p:pic>
      <p:pic>
        <p:nvPicPr>
          <p:cNvPr id="1027" name="Picture 3" descr="F:\DCIM\100KFZ42\100_04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336" y="2555701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4249" y="0"/>
            <a:ext cx="10104874" cy="757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832" y="323453"/>
            <a:ext cx="85689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а\Desktop\Салют\988832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96096" y="2803051"/>
            <a:ext cx="4145731" cy="3857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45960"/>
            <a:ext cx="907164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„</a:t>
            </a:r>
            <a:r>
              <a:rPr lang="de-DE" sz="4400" dirty="0" err="1">
                <a:solidFill>
                  <a:srgbClr val="FF0000"/>
                </a:solidFill>
              </a:rPr>
              <a:t>Моя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семья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792" y="1763613"/>
            <a:ext cx="4661488" cy="4536503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256336" y="3203773"/>
            <a:ext cx="4280760" cy="2585323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dirty="0" err="1">
                <a:solidFill>
                  <a:srgbClr val="FFC000"/>
                </a:solidFill>
              </a:rPr>
              <a:t>Рассказы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детей</a:t>
            </a:r>
            <a:r>
              <a:rPr lang="de-DE" sz="4000" dirty="0">
                <a:solidFill>
                  <a:srgbClr val="FFC000"/>
                </a:solidFill>
              </a:rPr>
              <a:t> о </a:t>
            </a:r>
            <a:r>
              <a:rPr lang="de-DE" sz="4000" dirty="0" err="1">
                <a:solidFill>
                  <a:srgbClr val="FFC000"/>
                </a:solidFill>
              </a:rPr>
              <a:t>членах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err="1">
                <a:solidFill>
                  <a:srgbClr val="FFC000"/>
                </a:solidFill>
              </a:rPr>
              <a:t>семьи</a:t>
            </a:r>
            <a:r>
              <a:rPr lang="de-DE" sz="4000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482793"/>
            <a:ext cx="8608320" cy="861774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2800" dirty="0" err="1">
                <a:solidFill>
                  <a:srgbClr val="FF0000"/>
                </a:solidFill>
              </a:rPr>
              <a:t>Экскурсия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по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детскому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саду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и </a:t>
            </a:r>
            <a:r>
              <a:rPr lang="de-DE" sz="2800" dirty="0" err="1">
                <a:solidFill>
                  <a:srgbClr val="FF0000"/>
                </a:solidFill>
              </a:rPr>
              <a:t>знакомство</a:t>
            </a:r>
            <a:r>
              <a:rPr lang="de-DE" sz="2800" dirty="0">
                <a:solidFill>
                  <a:srgbClr val="FF0000"/>
                </a:solidFill>
              </a:rPr>
              <a:t> с </a:t>
            </a:r>
            <a:r>
              <a:rPr lang="de-DE" sz="2800" dirty="0" err="1">
                <a:solidFill>
                  <a:srgbClr val="FF0000"/>
                </a:solidFill>
              </a:rPr>
              <a:t>трудом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сотрудников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1962720"/>
            <a:ext cx="3139559" cy="23547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1962720"/>
            <a:ext cx="3139559" cy="2354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80" y="4541400"/>
            <a:ext cx="3139559" cy="235476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1120" y="4541400"/>
            <a:ext cx="3139559" cy="23547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8224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 err="1">
                <a:solidFill>
                  <a:srgbClr val="FF0000"/>
                </a:solidFill>
              </a:rPr>
              <a:t>Встреча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учащихся</a:t>
            </a:r>
            <a:r>
              <a:rPr lang="de-DE" dirty="0">
                <a:solidFill>
                  <a:srgbClr val="FF0000"/>
                </a:solidFill>
              </a:rPr>
              <a:t>  </a:t>
            </a:r>
            <a:r>
              <a:rPr lang="de-DE" dirty="0" err="1">
                <a:solidFill>
                  <a:srgbClr val="FF0000"/>
                </a:solidFill>
              </a:rPr>
              <a:t>школы</a:t>
            </a:r>
            <a:r>
              <a:rPr lang="de-DE" dirty="0">
                <a:solidFill>
                  <a:srgbClr val="FF0000"/>
                </a:solidFill>
              </a:rPr>
              <a:t> №145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792" y="2411685"/>
            <a:ext cx="4896682" cy="3672408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12320" y="3419797"/>
            <a:ext cx="4280760" cy="2339102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b="1" dirty="0" err="1">
                <a:solidFill>
                  <a:srgbClr val="FFC000"/>
                </a:solidFill>
              </a:rPr>
              <a:t>Беседа</a:t>
            </a:r>
            <a:r>
              <a:rPr lang="de-DE" sz="4000" b="1" dirty="0">
                <a:solidFill>
                  <a:srgbClr val="FFC000"/>
                </a:solidFill>
              </a:rPr>
              <a:t> с </a:t>
            </a:r>
            <a:r>
              <a:rPr lang="de-DE" sz="4000" b="1" dirty="0" err="1">
                <a:solidFill>
                  <a:srgbClr val="FFC000"/>
                </a:solidFill>
              </a:rPr>
              <a:t>учениками</a:t>
            </a:r>
            <a:r>
              <a:rPr lang="de-DE" sz="40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„</a:t>
            </a:r>
            <a:r>
              <a:rPr lang="de-DE" sz="4400" dirty="0" err="1">
                <a:solidFill>
                  <a:srgbClr val="FF0000"/>
                </a:solidFill>
              </a:rPr>
              <a:t>Моя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Самара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84328" y="2771725"/>
            <a:ext cx="4280760" cy="2954655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4000" b="1" dirty="0" err="1" smtClean="0">
                <a:solidFill>
                  <a:srgbClr val="FFC000"/>
                </a:solidFill>
              </a:rPr>
              <a:t>Город</a:t>
            </a:r>
            <a:r>
              <a:rPr lang="ru-RU" sz="4000" b="1" dirty="0" smtClean="0">
                <a:solidFill>
                  <a:srgbClr val="FFC000"/>
                </a:solidFill>
              </a:rPr>
              <a:t>,</a:t>
            </a:r>
            <a:r>
              <a:rPr lang="de-DE" sz="4000" b="1" dirty="0" smtClean="0">
                <a:solidFill>
                  <a:srgbClr val="FFC000"/>
                </a:solidFill>
              </a:rPr>
              <a:t> </a:t>
            </a:r>
            <a:r>
              <a:rPr lang="de-DE" sz="4000" b="1" dirty="0">
                <a:solidFill>
                  <a:srgbClr val="FFC000"/>
                </a:solidFill>
              </a:rPr>
              <a:t>в </a:t>
            </a:r>
            <a:r>
              <a:rPr lang="de-DE" sz="4000" b="1" dirty="0" err="1" smtClean="0">
                <a:solidFill>
                  <a:srgbClr val="FFC000"/>
                </a:solidFill>
              </a:rPr>
              <a:t>котором</a:t>
            </a:r>
            <a:r>
              <a:rPr lang="de-DE" sz="4000" b="1" dirty="0" smtClean="0">
                <a:solidFill>
                  <a:srgbClr val="FFC000"/>
                </a:solidFill>
              </a:rPr>
              <a:t> </a:t>
            </a:r>
            <a:r>
              <a:rPr lang="de-DE" sz="4000" b="1" dirty="0">
                <a:solidFill>
                  <a:srgbClr val="FFC000"/>
                </a:solidFill>
              </a:rPr>
              <a:t>я </a:t>
            </a:r>
            <a:r>
              <a:rPr lang="de-DE" sz="4000" b="1" dirty="0" err="1">
                <a:solidFill>
                  <a:srgbClr val="FFC000"/>
                </a:solidFill>
              </a:rPr>
              <a:t>живу</a:t>
            </a:r>
            <a:r>
              <a:rPr lang="de-DE" sz="40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604" y="2267669"/>
            <a:ext cx="5025704" cy="37691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dirty="0">
                <a:solidFill>
                  <a:srgbClr val="FF0000"/>
                </a:solidFill>
              </a:rPr>
              <a:t>„</a:t>
            </a:r>
            <a:r>
              <a:rPr lang="de-DE" dirty="0" err="1">
                <a:solidFill>
                  <a:srgbClr val="FF0000"/>
                </a:solidFill>
              </a:rPr>
              <a:t>Моя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Самара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4431983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3600" b="1" dirty="0" err="1">
                <a:solidFill>
                  <a:srgbClr val="FFC000"/>
                </a:solidFill>
              </a:rPr>
              <a:t>Рассматривание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фотографий</a:t>
            </a:r>
            <a:endParaRPr lang="ru-RU" sz="3600" b="1" dirty="0" smtClean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>
                <a:solidFill>
                  <a:srgbClr val="FFC000"/>
                </a:solidFill>
              </a:rPr>
              <a:t>с </a:t>
            </a:r>
            <a:r>
              <a:rPr lang="de-DE" sz="3600" b="1" dirty="0" err="1">
                <a:solidFill>
                  <a:srgbClr val="FFC000"/>
                </a:solidFill>
              </a:rPr>
              <a:t>изображением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самых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знаменитых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мест</a:t>
            </a:r>
            <a:r>
              <a:rPr lang="de-DE" sz="3600" b="1" dirty="0">
                <a:solidFill>
                  <a:srgbClr val="FFC000"/>
                </a:solidFill>
              </a:rPr>
              <a:t> в </a:t>
            </a:r>
            <a:r>
              <a:rPr lang="de-DE" sz="3600" b="1" dirty="0" err="1">
                <a:solidFill>
                  <a:srgbClr val="FFC000"/>
                </a:solidFill>
              </a:rPr>
              <a:t>городе</a:t>
            </a:r>
            <a:r>
              <a:rPr lang="de-DE" sz="36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328" y="2411685"/>
            <a:ext cx="4535794" cy="34017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575126"/>
            <a:ext cx="8608320" cy="67710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„</a:t>
            </a:r>
            <a:r>
              <a:rPr lang="de-DE" sz="4400" dirty="0" err="1">
                <a:solidFill>
                  <a:srgbClr val="FF0000"/>
                </a:solidFill>
              </a:rPr>
              <a:t>Моя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Самара</a:t>
            </a:r>
            <a:r>
              <a:rPr lang="de-DE" sz="44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28344" y="2771725"/>
            <a:ext cx="4280760" cy="2954655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sz="2400" dirty="0"/>
          </a:p>
          <a:p>
            <a:pPr lvl="0">
              <a:buNone/>
            </a:pPr>
            <a:endParaRPr lang="de-DE" sz="2400" dirty="0"/>
          </a:p>
          <a:p>
            <a:pPr lvl="0" algn="ctr">
              <a:buNone/>
            </a:pPr>
            <a:r>
              <a:rPr lang="de-DE" sz="3600" b="1" dirty="0" err="1">
                <a:solidFill>
                  <a:srgbClr val="FFC000"/>
                </a:solidFill>
              </a:rPr>
              <a:t>Самара</a:t>
            </a:r>
            <a:r>
              <a:rPr lang="de-DE" sz="3600" b="1" dirty="0">
                <a:solidFill>
                  <a:srgbClr val="FFC000"/>
                </a:solidFill>
              </a:rPr>
              <a:t>, </a:t>
            </a:r>
            <a:r>
              <a:rPr lang="de-DE" sz="3600" b="1" dirty="0" err="1">
                <a:solidFill>
                  <a:srgbClr val="FFC000"/>
                </a:solidFill>
              </a:rPr>
              <a:t>Самара</a:t>
            </a:r>
            <a:r>
              <a:rPr lang="de-DE" sz="3600" b="1" dirty="0">
                <a:solidFill>
                  <a:srgbClr val="FFC000"/>
                </a:solidFill>
              </a:rPr>
              <a:t>, </a:t>
            </a:r>
            <a:r>
              <a:rPr lang="de-DE" sz="3600" b="1" dirty="0" err="1">
                <a:solidFill>
                  <a:srgbClr val="FFC000"/>
                </a:solidFill>
              </a:rPr>
              <a:t>Самара</a:t>
            </a:r>
            <a:r>
              <a:rPr lang="de-DE" sz="3600" b="1" dirty="0">
                <a:solidFill>
                  <a:srgbClr val="FFC000"/>
                </a:solidFill>
              </a:rPr>
              <a:t>,</a:t>
            </a:r>
          </a:p>
          <a:p>
            <a:pPr lvl="0" algn="ctr">
              <a:buNone/>
            </a:pPr>
            <a:r>
              <a:rPr lang="ru-RU" sz="3600" b="1" dirty="0" err="1" smtClean="0">
                <a:solidFill>
                  <a:srgbClr val="FFC000"/>
                </a:solidFill>
              </a:rPr>
              <a:t>р</a:t>
            </a:r>
            <a:r>
              <a:rPr lang="de-DE" sz="3600" b="1" dirty="0" err="1" smtClean="0">
                <a:solidFill>
                  <a:srgbClr val="FFC000"/>
                </a:solidFill>
              </a:rPr>
              <a:t>одная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моя</a:t>
            </a:r>
            <a:r>
              <a:rPr lang="ru-RU" sz="3600" b="1" dirty="0" smtClean="0">
                <a:solidFill>
                  <a:srgbClr val="FFC000"/>
                </a:solidFill>
              </a:rPr>
              <a:t> сторона.</a:t>
            </a:r>
            <a:endParaRPr lang="de-DE" sz="36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776" y="2051645"/>
            <a:ext cx="5176424" cy="38822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301</Words>
  <Application>Microsoft Office PowerPoint</Application>
  <PresentationFormat>Произвольный</PresentationFormat>
  <Paragraphs>111</Paragraphs>
  <Slides>34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Albany</vt:lpstr>
      <vt:lpstr>Andale Sans UI</vt:lpstr>
      <vt:lpstr>Arial</vt:lpstr>
      <vt:lpstr>Calibri</vt:lpstr>
      <vt:lpstr>StarSymbol</vt:lpstr>
      <vt:lpstr>Tahoma</vt:lpstr>
      <vt:lpstr>Thorndale</vt:lpstr>
      <vt:lpstr>Times New Roman</vt:lpstr>
      <vt:lpstr>lyt-darkblue</vt:lpstr>
      <vt:lpstr>Презентация PowerPoint</vt:lpstr>
      <vt:lpstr>      „Моя  родня“</vt:lpstr>
      <vt:lpstr>„Моя родня“</vt:lpstr>
      <vt:lpstr>„Моя семья“</vt:lpstr>
      <vt:lpstr>Экскурсия по детскому саду  и знакомство с трудом сотрудников</vt:lpstr>
      <vt:lpstr>Встреча  учащихся  школы №145</vt:lpstr>
      <vt:lpstr>„Моя Самара“</vt:lpstr>
      <vt:lpstr>„Моя Самара“</vt:lpstr>
      <vt:lpstr>„Моя Самара“</vt:lpstr>
      <vt:lpstr>"Новый год у ворот"</vt:lpstr>
      <vt:lpstr>«Письма Деду Морозу»</vt:lpstr>
      <vt:lpstr>"Наши защитники"</vt:lpstr>
      <vt:lpstr>Игры с военно-патриотическим содержанием</vt:lpstr>
      <vt:lpstr>Рисование портрета  "Моя мама"</vt:lpstr>
      <vt:lpstr>Праздник  для любимой мамочки</vt:lpstr>
      <vt:lpstr>Наши космонавты</vt:lpstr>
      <vt:lpstr>„Космическое путешествие“</vt:lpstr>
      <vt:lpstr>Праздник „Пасха“</vt:lpstr>
      <vt:lpstr>Встречаем „Пасху“</vt:lpstr>
      <vt:lpstr>Субботник</vt:lpstr>
      <vt:lpstr>"Этот день Победы"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рисунков</vt:lpstr>
      <vt:lpstr>Посещение музея  «Боевой славы» школы №145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Работа</dc:creator>
  <cp:lastModifiedBy>Agent 007</cp:lastModifiedBy>
  <cp:revision>17</cp:revision>
  <dcterms:created xsi:type="dcterms:W3CDTF">2009-04-16T11:32:32Z</dcterms:created>
  <dcterms:modified xsi:type="dcterms:W3CDTF">2021-12-18T19:43:17Z</dcterms:modified>
</cp:coreProperties>
</file>