
<file path=[Content_Types].xml><?xml version="1.0" encoding="utf-8"?>
<Types xmlns="http://schemas.openxmlformats.org/package/2006/content-types">
  <Default Extension="png" ContentType="image/png"/>
  <Default Extension="mp3" ContentType="audio/mpeg"/>
  <Default Extension="jfif" ContentType="image/jpe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8" r:id="rId3"/>
    <p:sldId id="269" r:id="rId4"/>
    <p:sldId id="270" r:id="rId5"/>
    <p:sldId id="256" r:id="rId6"/>
    <p:sldId id="257" r:id="rId7"/>
    <p:sldId id="258" r:id="rId8"/>
    <p:sldId id="259" r:id="rId9"/>
    <p:sldId id="260" r:id="rId10"/>
    <p:sldId id="261" r:id="rId11"/>
    <p:sldId id="262" r:id="rId12"/>
    <p:sldId id="271" r:id="rId13"/>
    <p:sldId id="263" r:id="rId14"/>
    <p:sldId id="264" r:id="rId15"/>
    <p:sldId id="265" r:id="rId16"/>
    <p:sldId id="266" r:id="rId17"/>
    <p:sldId id="272"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61E"/>
    <a:srgbClr val="1608C8"/>
    <a:srgbClr val="2003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1" autoAdjust="0"/>
    <p:restoredTop sz="94660"/>
  </p:normalViewPr>
  <p:slideViewPr>
    <p:cSldViewPr snapToGrid="0">
      <p:cViewPr varScale="1">
        <p:scale>
          <a:sx n="53" d="100"/>
          <a:sy n="53" d="100"/>
        </p:scale>
        <p:origin x="72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6C3DCE8-BD65-4662-B8F1-F4305D070643}" type="datetimeFigureOut">
              <a:rPr lang="ru-RU" smtClean="0"/>
              <a:t>16.11.2023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1AADF7-B188-4F0A-8315-79B64C73252E}" type="slidenum">
              <a:rPr lang="ru-RU" smtClean="0"/>
              <a:t>‹#›</a:t>
            </a:fld>
            <a:endParaRPr lang="ru-RU"/>
          </a:p>
        </p:txBody>
      </p:sp>
    </p:spTree>
    <p:extLst>
      <p:ext uri="{BB962C8B-B14F-4D97-AF65-F5344CB8AC3E}">
        <p14:creationId xmlns:p14="http://schemas.microsoft.com/office/powerpoint/2010/main" val="1776134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6C3DCE8-BD65-4662-B8F1-F4305D070643}" type="datetimeFigureOut">
              <a:rPr lang="ru-RU" smtClean="0"/>
              <a:t>16.11.2023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1AADF7-B188-4F0A-8315-79B64C73252E}" type="slidenum">
              <a:rPr lang="ru-RU" smtClean="0"/>
              <a:t>‹#›</a:t>
            </a:fld>
            <a:endParaRPr lang="ru-RU"/>
          </a:p>
        </p:txBody>
      </p:sp>
    </p:spTree>
    <p:extLst>
      <p:ext uri="{BB962C8B-B14F-4D97-AF65-F5344CB8AC3E}">
        <p14:creationId xmlns:p14="http://schemas.microsoft.com/office/powerpoint/2010/main" val="3642317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6C3DCE8-BD65-4662-B8F1-F4305D070643}" type="datetimeFigureOut">
              <a:rPr lang="ru-RU" smtClean="0"/>
              <a:t>16.11.2023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1AADF7-B188-4F0A-8315-79B64C73252E}" type="slidenum">
              <a:rPr lang="ru-RU" smtClean="0"/>
              <a:t>‹#›</a:t>
            </a:fld>
            <a:endParaRPr lang="ru-RU"/>
          </a:p>
        </p:txBody>
      </p:sp>
    </p:spTree>
    <p:extLst>
      <p:ext uri="{BB962C8B-B14F-4D97-AF65-F5344CB8AC3E}">
        <p14:creationId xmlns:p14="http://schemas.microsoft.com/office/powerpoint/2010/main" val="2654733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6C3DCE8-BD65-4662-B8F1-F4305D070643}" type="datetimeFigureOut">
              <a:rPr lang="ru-RU" smtClean="0"/>
              <a:t>16.11.2023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1AADF7-B188-4F0A-8315-79B64C73252E}" type="slidenum">
              <a:rPr lang="ru-RU" smtClean="0"/>
              <a:t>‹#›</a:t>
            </a:fld>
            <a:endParaRPr lang="ru-RU"/>
          </a:p>
        </p:txBody>
      </p:sp>
    </p:spTree>
    <p:extLst>
      <p:ext uri="{BB962C8B-B14F-4D97-AF65-F5344CB8AC3E}">
        <p14:creationId xmlns:p14="http://schemas.microsoft.com/office/powerpoint/2010/main" val="3617326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6C3DCE8-BD65-4662-B8F1-F4305D070643}" type="datetimeFigureOut">
              <a:rPr lang="ru-RU" smtClean="0"/>
              <a:t>16.11.2023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1AADF7-B188-4F0A-8315-79B64C73252E}" type="slidenum">
              <a:rPr lang="ru-RU" smtClean="0"/>
              <a:t>‹#›</a:t>
            </a:fld>
            <a:endParaRPr lang="ru-RU"/>
          </a:p>
        </p:txBody>
      </p:sp>
    </p:spTree>
    <p:extLst>
      <p:ext uri="{BB962C8B-B14F-4D97-AF65-F5344CB8AC3E}">
        <p14:creationId xmlns:p14="http://schemas.microsoft.com/office/powerpoint/2010/main" val="2074587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6C3DCE8-BD65-4662-B8F1-F4305D070643}" type="datetimeFigureOut">
              <a:rPr lang="ru-RU" smtClean="0"/>
              <a:t>16.11.2023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C1AADF7-B188-4F0A-8315-79B64C73252E}" type="slidenum">
              <a:rPr lang="ru-RU" smtClean="0"/>
              <a:t>‹#›</a:t>
            </a:fld>
            <a:endParaRPr lang="ru-RU"/>
          </a:p>
        </p:txBody>
      </p:sp>
    </p:spTree>
    <p:extLst>
      <p:ext uri="{BB962C8B-B14F-4D97-AF65-F5344CB8AC3E}">
        <p14:creationId xmlns:p14="http://schemas.microsoft.com/office/powerpoint/2010/main" val="192984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6C3DCE8-BD65-4662-B8F1-F4305D070643}" type="datetimeFigureOut">
              <a:rPr lang="ru-RU" smtClean="0"/>
              <a:t>16.11.2023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C1AADF7-B188-4F0A-8315-79B64C73252E}" type="slidenum">
              <a:rPr lang="ru-RU" smtClean="0"/>
              <a:t>‹#›</a:t>
            </a:fld>
            <a:endParaRPr lang="ru-RU"/>
          </a:p>
        </p:txBody>
      </p:sp>
    </p:spTree>
    <p:extLst>
      <p:ext uri="{BB962C8B-B14F-4D97-AF65-F5344CB8AC3E}">
        <p14:creationId xmlns:p14="http://schemas.microsoft.com/office/powerpoint/2010/main" val="2894546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6C3DCE8-BD65-4662-B8F1-F4305D070643}" type="datetimeFigureOut">
              <a:rPr lang="ru-RU" smtClean="0"/>
              <a:t>16.11.2023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C1AADF7-B188-4F0A-8315-79B64C73252E}" type="slidenum">
              <a:rPr lang="ru-RU" smtClean="0"/>
              <a:t>‹#›</a:t>
            </a:fld>
            <a:endParaRPr lang="ru-RU"/>
          </a:p>
        </p:txBody>
      </p:sp>
    </p:spTree>
    <p:extLst>
      <p:ext uri="{BB962C8B-B14F-4D97-AF65-F5344CB8AC3E}">
        <p14:creationId xmlns:p14="http://schemas.microsoft.com/office/powerpoint/2010/main" val="491708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6C3DCE8-BD65-4662-B8F1-F4305D070643}" type="datetimeFigureOut">
              <a:rPr lang="ru-RU" smtClean="0"/>
              <a:t>16.11.2023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C1AADF7-B188-4F0A-8315-79B64C73252E}" type="slidenum">
              <a:rPr lang="ru-RU" smtClean="0"/>
              <a:t>‹#›</a:t>
            </a:fld>
            <a:endParaRPr lang="ru-RU"/>
          </a:p>
        </p:txBody>
      </p:sp>
    </p:spTree>
    <p:extLst>
      <p:ext uri="{BB962C8B-B14F-4D97-AF65-F5344CB8AC3E}">
        <p14:creationId xmlns:p14="http://schemas.microsoft.com/office/powerpoint/2010/main" val="4242649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6C3DCE8-BD65-4662-B8F1-F4305D070643}" type="datetimeFigureOut">
              <a:rPr lang="ru-RU" smtClean="0"/>
              <a:t>16.11.2023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C1AADF7-B188-4F0A-8315-79B64C73252E}" type="slidenum">
              <a:rPr lang="ru-RU" smtClean="0"/>
              <a:t>‹#›</a:t>
            </a:fld>
            <a:endParaRPr lang="ru-RU"/>
          </a:p>
        </p:txBody>
      </p:sp>
    </p:spTree>
    <p:extLst>
      <p:ext uri="{BB962C8B-B14F-4D97-AF65-F5344CB8AC3E}">
        <p14:creationId xmlns:p14="http://schemas.microsoft.com/office/powerpoint/2010/main" val="315456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6C3DCE8-BD65-4662-B8F1-F4305D070643}" type="datetimeFigureOut">
              <a:rPr lang="ru-RU" smtClean="0"/>
              <a:t>16.11.2023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C1AADF7-B188-4F0A-8315-79B64C73252E}" type="slidenum">
              <a:rPr lang="ru-RU" smtClean="0"/>
              <a:t>‹#›</a:t>
            </a:fld>
            <a:endParaRPr lang="ru-RU"/>
          </a:p>
        </p:txBody>
      </p:sp>
    </p:spTree>
    <p:extLst>
      <p:ext uri="{BB962C8B-B14F-4D97-AF65-F5344CB8AC3E}">
        <p14:creationId xmlns:p14="http://schemas.microsoft.com/office/powerpoint/2010/main" val="1459987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C3DCE8-BD65-4662-B8F1-F4305D070643}" type="datetimeFigureOut">
              <a:rPr lang="ru-RU" smtClean="0"/>
              <a:t>16.11.2023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1AADF7-B188-4F0A-8315-79B64C73252E}" type="slidenum">
              <a:rPr lang="ru-RU" smtClean="0"/>
              <a:t>‹#›</a:t>
            </a:fld>
            <a:endParaRPr lang="ru-RU"/>
          </a:p>
        </p:txBody>
      </p:sp>
    </p:spTree>
    <p:extLst>
      <p:ext uri="{BB962C8B-B14F-4D97-AF65-F5344CB8AC3E}">
        <p14:creationId xmlns:p14="http://schemas.microsoft.com/office/powerpoint/2010/main" val="493894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26.png"/><Relationship Id="rId3" Type="http://schemas.microsoft.com/office/2007/relationships/media" Target="../media/media3.mp3"/><Relationship Id="rId7" Type="http://schemas.openxmlformats.org/officeDocument/2006/relationships/slideLayout" Target="../slideLayouts/slideLayout7.xml"/><Relationship Id="rId12" Type="http://schemas.openxmlformats.org/officeDocument/2006/relationships/image" Target="../media/image25.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audio" Target="../media/media8.m4a"/><Relationship Id="rId11" Type="http://schemas.openxmlformats.org/officeDocument/2006/relationships/image" Target="../media/image24.png"/><Relationship Id="rId5" Type="http://schemas.microsoft.com/office/2007/relationships/media" Target="../media/media8.m4a"/><Relationship Id="rId10" Type="http://schemas.openxmlformats.org/officeDocument/2006/relationships/image" Target="../media/image6.png"/><Relationship Id="rId4" Type="http://schemas.openxmlformats.org/officeDocument/2006/relationships/audio" Target="../media/media3.mp3"/><Relationship Id="rId9" Type="http://schemas.openxmlformats.org/officeDocument/2006/relationships/image" Target="../media/image8.png"/><Relationship Id="rId1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microsoft.com/office/2007/relationships/media" Target="../media/media4.mp3"/><Relationship Id="rId7" Type="http://schemas.openxmlformats.org/officeDocument/2006/relationships/image" Target="../media/image27.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3.jpeg"/><Relationship Id="rId5" Type="http://schemas.openxmlformats.org/officeDocument/2006/relationships/slideLayout" Target="../slideLayouts/slideLayout7.xml"/><Relationship Id="rId10" Type="http://schemas.openxmlformats.org/officeDocument/2006/relationships/image" Target="../media/image5.png"/><Relationship Id="rId4" Type="http://schemas.openxmlformats.org/officeDocument/2006/relationships/audio" Target="../media/media4.mp3"/><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33.png"/><Relationship Id="rId18" Type="http://schemas.openxmlformats.org/officeDocument/2006/relationships/image" Target="../media/image5.png"/><Relationship Id="rId3" Type="http://schemas.microsoft.com/office/2007/relationships/media" Target="../media/media4.mp3"/><Relationship Id="rId7" Type="http://schemas.openxmlformats.org/officeDocument/2006/relationships/slideLayout" Target="../slideLayouts/slideLayout7.xml"/><Relationship Id="rId12" Type="http://schemas.openxmlformats.org/officeDocument/2006/relationships/image" Target="../media/image32.png"/><Relationship Id="rId17" Type="http://schemas.openxmlformats.org/officeDocument/2006/relationships/image" Target="../media/image6.png"/><Relationship Id="rId2" Type="http://schemas.openxmlformats.org/officeDocument/2006/relationships/audio" Target="../media/media9.m4a"/><Relationship Id="rId16" Type="http://schemas.openxmlformats.org/officeDocument/2006/relationships/image" Target="../media/image36.png"/><Relationship Id="rId1" Type="http://schemas.microsoft.com/office/2007/relationships/media" Target="../media/media9.m4a"/><Relationship Id="rId6" Type="http://schemas.openxmlformats.org/officeDocument/2006/relationships/audio" Target="../media/media3.mp3"/><Relationship Id="rId11" Type="http://schemas.openxmlformats.org/officeDocument/2006/relationships/image" Target="../media/image31.png"/><Relationship Id="rId5" Type="http://schemas.microsoft.com/office/2007/relationships/media" Target="../media/media3.mp3"/><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audio" Target="../media/media4.mp3"/><Relationship Id="rId9" Type="http://schemas.openxmlformats.org/officeDocument/2006/relationships/image" Target="../media/image8.png"/><Relationship Id="rId1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6.png"/><Relationship Id="rId3" Type="http://schemas.microsoft.com/office/2007/relationships/media" Target="../media/media4.mp3"/><Relationship Id="rId7" Type="http://schemas.openxmlformats.org/officeDocument/2006/relationships/slideLayout" Target="../slideLayouts/slideLayout7.xml"/><Relationship Id="rId12" Type="http://schemas.openxmlformats.org/officeDocument/2006/relationships/image" Target="../media/image41.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audio" Target="../media/media10.m4a"/><Relationship Id="rId11" Type="http://schemas.openxmlformats.org/officeDocument/2006/relationships/image" Target="../media/image40.jfif"/><Relationship Id="rId5" Type="http://schemas.microsoft.com/office/2007/relationships/media" Target="../media/media10.m4a"/><Relationship Id="rId15" Type="http://schemas.openxmlformats.org/officeDocument/2006/relationships/image" Target="../media/image5.png"/><Relationship Id="rId10" Type="http://schemas.openxmlformats.org/officeDocument/2006/relationships/image" Target="../media/image39.jpeg"/><Relationship Id="rId4" Type="http://schemas.openxmlformats.org/officeDocument/2006/relationships/audio" Target="../media/media4.mp3"/><Relationship Id="rId9" Type="http://schemas.openxmlformats.org/officeDocument/2006/relationships/image" Target="../media/image38.jpeg"/><Relationship Id="rId1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7.xml"/><Relationship Id="rId7" Type="http://schemas.openxmlformats.org/officeDocument/2006/relationships/slide" Target="slide6.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0.png"/><Relationship Id="rId3" Type="http://schemas.microsoft.com/office/2007/relationships/media" Target="../media/media3.mp3"/><Relationship Id="rId7" Type="http://schemas.openxmlformats.org/officeDocument/2006/relationships/slideLayout" Target="../slideLayouts/slideLayout7.xml"/><Relationship Id="rId12" Type="http://schemas.openxmlformats.org/officeDocument/2006/relationships/image" Target="../media/image9.png"/><Relationship Id="rId2" Type="http://schemas.openxmlformats.org/officeDocument/2006/relationships/audio" Target="../media/media2.m4a"/><Relationship Id="rId16" Type="http://schemas.openxmlformats.org/officeDocument/2006/relationships/slide" Target="slide7.xml"/><Relationship Id="rId1" Type="http://schemas.microsoft.com/office/2007/relationships/media" Target="../media/media2.m4a"/><Relationship Id="rId6" Type="http://schemas.openxmlformats.org/officeDocument/2006/relationships/audio" Target="../media/media4.mp3"/><Relationship Id="rId11" Type="http://schemas.openxmlformats.org/officeDocument/2006/relationships/image" Target="../media/image5.png"/><Relationship Id="rId5" Type="http://schemas.microsoft.com/office/2007/relationships/media" Target="../media/media4.mp3"/><Relationship Id="rId15" Type="http://schemas.openxmlformats.org/officeDocument/2006/relationships/image" Target="../media/image12.png"/><Relationship Id="rId10" Type="http://schemas.openxmlformats.org/officeDocument/2006/relationships/image" Target="../media/image6.png"/><Relationship Id="rId4" Type="http://schemas.openxmlformats.org/officeDocument/2006/relationships/audio" Target="../media/media3.mp3"/><Relationship Id="rId9" Type="http://schemas.openxmlformats.org/officeDocument/2006/relationships/image" Target="../media/image8.png"/><Relationship Id="rId1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14.png"/><Relationship Id="rId3" Type="http://schemas.microsoft.com/office/2007/relationships/media" Target="../media/media3.mp3"/><Relationship Id="rId7" Type="http://schemas.openxmlformats.org/officeDocument/2006/relationships/slideLayout" Target="../slideLayouts/slideLayout7.xml"/><Relationship Id="rId12" Type="http://schemas.openxmlformats.org/officeDocument/2006/relationships/image" Target="../media/image13.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audio" Target="../media/media4.mp3"/><Relationship Id="rId11" Type="http://schemas.openxmlformats.org/officeDocument/2006/relationships/image" Target="../media/image5.png"/><Relationship Id="rId5" Type="http://schemas.microsoft.com/office/2007/relationships/media" Target="../media/media4.mp3"/><Relationship Id="rId15" Type="http://schemas.openxmlformats.org/officeDocument/2006/relationships/image" Target="../media/image16.png"/><Relationship Id="rId10" Type="http://schemas.openxmlformats.org/officeDocument/2006/relationships/image" Target="../media/image6.png"/><Relationship Id="rId4" Type="http://schemas.openxmlformats.org/officeDocument/2006/relationships/audio" Target="../media/media3.mp3"/><Relationship Id="rId9" Type="http://schemas.openxmlformats.org/officeDocument/2006/relationships/image" Target="../media/image8.pn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19.png"/><Relationship Id="rId3" Type="http://schemas.microsoft.com/office/2007/relationships/media" Target="../media/media3.mp3"/><Relationship Id="rId7" Type="http://schemas.openxmlformats.org/officeDocument/2006/relationships/slideLayout" Target="../slideLayouts/slideLayout7.xml"/><Relationship Id="rId12" Type="http://schemas.openxmlformats.org/officeDocument/2006/relationships/image" Target="../media/image18.png"/><Relationship Id="rId2" Type="http://schemas.openxmlformats.org/officeDocument/2006/relationships/audio" Target="../media/media6.m4a"/><Relationship Id="rId16" Type="http://schemas.openxmlformats.org/officeDocument/2006/relationships/slide" Target="slide7.xml"/><Relationship Id="rId1" Type="http://schemas.microsoft.com/office/2007/relationships/media" Target="../media/media6.m4a"/><Relationship Id="rId6" Type="http://schemas.openxmlformats.org/officeDocument/2006/relationships/audio" Target="../media/media4.mp3"/><Relationship Id="rId11" Type="http://schemas.openxmlformats.org/officeDocument/2006/relationships/image" Target="../media/image17.png"/><Relationship Id="rId5" Type="http://schemas.microsoft.com/office/2007/relationships/media" Target="../media/media4.mp3"/><Relationship Id="rId15" Type="http://schemas.openxmlformats.org/officeDocument/2006/relationships/image" Target="../media/image5.png"/><Relationship Id="rId10" Type="http://schemas.openxmlformats.org/officeDocument/2006/relationships/image" Target="../media/image6.png"/><Relationship Id="rId4" Type="http://schemas.openxmlformats.org/officeDocument/2006/relationships/audio" Target="../media/media3.mp3"/><Relationship Id="rId9" Type="http://schemas.openxmlformats.org/officeDocument/2006/relationships/image" Target="../media/image8.pn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17.png"/><Relationship Id="rId3" Type="http://schemas.microsoft.com/office/2007/relationships/media" Target="../media/media4.mp3"/><Relationship Id="rId7" Type="http://schemas.openxmlformats.org/officeDocument/2006/relationships/slideLayout" Target="../slideLayouts/slideLayout7.xml"/><Relationship Id="rId12" Type="http://schemas.openxmlformats.org/officeDocument/2006/relationships/image" Target="../media/image20.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audio" Target="../media/media3.mp3"/><Relationship Id="rId11" Type="http://schemas.openxmlformats.org/officeDocument/2006/relationships/image" Target="../media/image5.png"/><Relationship Id="rId5" Type="http://schemas.microsoft.com/office/2007/relationships/media" Target="../media/media3.mp3"/><Relationship Id="rId15" Type="http://schemas.openxmlformats.org/officeDocument/2006/relationships/image" Target="../media/image22.png"/><Relationship Id="rId10" Type="http://schemas.openxmlformats.org/officeDocument/2006/relationships/image" Target="../media/image6.png"/><Relationship Id="rId4" Type="http://schemas.openxmlformats.org/officeDocument/2006/relationships/audio" Target="../media/media4.mp3"/><Relationship Id="rId9" Type="http://schemas.openxmlformats.org/officeDocument/2006/relationships/image" Target="../media/image8.png"/><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Прямоугольник 2"/>
          <p:cNvSpPr/>
          <p:nvPr/>
        </p:nvSpPr>
        <p:spPr>
          <a:xfrm>
            <a:off x="1184238" y="1844590"/>
            <a:ext cx="9823523" cy="923330"/>
          </a:xfrm>
          <a:prstGeom prst="rect">
            <a:avLst/>
          </a:prstGeom>
          <a:noFill/>
        </p:spPr>
        <p:txBody>
          <a:bodyPr wrap="none" lIns="91440" tIns="45720" rIns="91440" bIns="45720">
            <a:spAutoFit/>
          </a:bodyPr>
          <a:lstStyle/>
          <a:p>
            <a:pPr algn="ctr"/>
            <a:r>
              <a:rPr lang="ru-RU" sz="5400" b="1" cap="none" spc="0" dirty="0" smtClean="0">
                <a:ln w="0"/>
                <a:gradFill>
                  <a:gsLst>
                    <a:gs pos="35000">
                      <a:schemeClr val="accent5">
                        <a:lumMod val="50000"/>
                      </a:schemeClr>
                    </a:gs>
                    <a:gs pos="83000">
                      <a:schemeClr val="accent5"/>
                    </a:gs>
                    <a:gs pos="100000">
                      <a:schemeClr val="accent5">
                        <a:lumMod val="60000"/>
                        <a:lumOff val="40000"/>
                      </a:schemeClr>
                    </a:gs>
                  </a:gsLst>
                  <a:lin ang="5400000" scaled="0"/>
                </a:gradFill>
                <a:effectLst>
                  <a:reflection blurRad="6350" stA="53000" endA="300" endPos="35500" dir="5400000" sy="-90000" algn="bl" rotWithShape="0"/>
                </a:effectLst>
              </a:rPr>
              <a:t>«На помощь </a:t>
            </a:r>
            <a:r>
              <a:rPr lang="ru-RU" sz="4800" b="1" cap="none" spc="0" dirty="0" smtClean="0">
                <a:ln w="0"/>
                <a:gradFill>
                  <a:gsLst>
                    <a:gs pos="35000">
                      <a:schemeClr val="accent5">
                        <a:lumMod val="50000"/>
                      </a:schemeClr>
                    </a:gs>
                    <a:gs pos="83000">
                      <a:schemeClr val="accent5"/>
                    </a:gs>
                    <a:gs pos="100000">
                      <a:schemeClr val="accent5">
                        <a:lumMod val="60000"/>
                        <a:lumOff val="40000"/>
                      </a:schemeClr>
                    </a:gs>
                  </a:gsLst>
                  <a:lin ang="5400000" scaled="0"/>
                </a:gradFill>
                <a:effectLst>
                  <a:reflection blurRad="6350" stA="53000" endA="300" endPos="35500" dir="5400000" sy="-90000" algn="bl" rotWithShape="0"/>
                </a:effectLst>
              </a:rPr>
              <a:t>инспектору</a:t>
            </a:r>
            <a:r>
              <a:rPr lang="ru-RU" sz="5400" b="1" cap="none" spc="0" dirty="0" smtClean="0">
                <a:ln w="0"/>
                <a:gradFill>
                  <a:gsLst>
                    <a:gs pos="35000">
                      <a:schemeClr val="accent5">
                        <a:lumMod val="50000"/>
                      </a:schemeClr>
                    </a:gs>
                    <a:gs pos="83000">
                      <a:schemeClr val="accent5"/>
                    </a:gs>
                    <a:gs pos="100000">
                      <a:schemeClr val="accent5">
                        <a:lumMod val="60000"/>
                        <a:lumOff val="40000"/>
                      </a:schemeClr>
                    </a:gs>
                  </a:gsLst>
                  <a:lin ang="5400000" scaled="0"/>
                </a:gradFill>
                <a:effectLst>
                  <a:reflection blurRad="6350" stA="53000" endA="300" endPos="35500" dir="5400000" sy="-90000" algn="bl" rotWithShape="0"/>
                </a:effectLst>
              </a:rPr>
              <a:t> ГИБДД»</a:t>
            </a:r>
            <a:endParaRPr lang="ru-RU" sz="5400" b="1" cap="none" spc="0" dirty="0">
              <a:ln w="0"/>
              <a:gradFill>
                <a:gsLst>
                  <a:gs pos="35000">
                    <a:schemeClr val="accent5">
                      <a:lumMod val="50000"/>
                    </a:schemeClr>
                  </a:gs>
                  <a:gs pos="83000">
                    <a:schemeClr val="accent5"/>
                  </a:gs>
                  <a:gs pos="100000">
                    <a:schemeClr val="accent5">
                      <a:lumMod val="60000"/>
                      <a:lumOff val="40000"/>
                    </a:schemeClr>
                  </a:gs>
                </a:gsLst>
                <a:lin ang="5400000" scaled="0"/>
              </a:gradFill>
              <a:effectLst>
                <a:reflection blurRad="6350" stA="53000" endA="300" endPos="35500" dir="5400000" sy="-90000" algn="bl" rotWithShape="0"/>
              </a:effectLst>
            </a:endParaRPr>
          </a:p>
        </p:txBody>
      </p:sp>
      <p:sp>
        <p:nvSpPr>
          <p:cNvPr id="4" name="TextBox 3"/>
          <p:cNvSpPr txBox="1"/>
          <p:nvPr/>
        </p:nvSpPr>
        <p:spPr>
          <a:xfrm>
            <a:off x="2083443" y="3020992"/>
            <a:ext cx="7427087" cy="1077218"/>
          </a:xfrm>
          <a:prstGeom prst="rect">
            <a:avLst/>
          </a:prstGeom>
          <a:noFill/>
        </p:spPr>
        <p:txBody>
          <a:bodyPr wrap="square" rtlCol="0">
            <a:spAutoFit/>
          </a:bodyPr>
          <a:lstStyle/>
          <a:p>
            <a:pPr algn="ctr"/>
            <a:r>
              <a:rPr lang="ru-RU" sz="3200" b="1" dirty="0" smtClean="0">
                <a:gradFill>
                  <a:gsLst>
                    <a:gs pos="35000">
                      <a:srgbClr val="FF0000"/>
                    </a:gs>
                    <a:gs pos="53000">
                      <a:srgbClr val="FFFF00"/>
                    </a:gs>
                    <a:gs pos="100000">
                      <a:srgbClr val="00B050"/>
                    </a:gs>
                  </a:gsLst>
                  <a:lin ang="5400000" scaled="0"/>
                </a:gradFill>
                <a:effectLst>
                  <a:outerShdw blurRad="38100" dist="38100" dir="2700000" algn="tl">
                    <a:srgbClr val="000000">
                      <a:alpha val="43137"/>
                    </a:srgbClr>
                  </a:outerShdw>
                </a:effectLst>
                <a:latin typeface="Microsoft YaHei UI" panose="020B0503020204020204" pitchFamily="34" charset="-122"/>
                <a:ea typeface="Microsoft YaHei UI" panose="020B0503020204020204" pitchFamily="34" charset="-122"/>
              </a:rPr>
              <a:t>Интерактивная игра по ПДД </a:t>
            </a:r>
          </a:p>
          <a:p>
            <a:pPr algn="ctr"/>
            <a:r>
              <a:rPr lang="ru-RU" sz="3200" b="1" dirty="0" smtClean="0">
                <a:gradFill>
                  <a:gsLst>
                    <a:gs pos="35000">
                      <a:srgbClr val="FF0000"/>
                    </a:gs>
                    <a:gs pos="53000">
                      <a:srgbClr val="FFFF00"/>
                    </a:gs>
                    <a:gs pos="100000">
                      <a:srgbClr val="00B050"/>
                    </a:gs>
                  </a:gsLst>
                  <a:lin ang="5400000" scaled="0"/>
                </a:gradFill>
                <a:effectLst>
                  <a:outerShdw blurRad="38100" dist="38100" dir="2700000" algn="tl">
                    <a:srgbClr val="000000">
                      <a:alpha val="43137"/>
                    </a:srgbClr>
                  </a:outerShdw>
                </a:effectLst>
                <a:latin typeface="Microsoft YaHei UI" panose="020B0503020204020204" pitchFamily="34" charset="-122"/>
                <a:ea typeface="Microsoft YaHei UI" panose="020B0503020204020204" pitchFamily="34" charset="-122"/>
              </a:rPr>
              <a:t>для детей 5-7 лет</a:t>
            </a:r>
            <a:endParaRPr lang="ru-RU" sz="3200" b="1" dirty="0">
              <a:gradFill>
                <a:gsLst>
                  <a:gs pos="35000">
                    <a:srgbClr val="FF0000"/>
                  </a:gs>
                  <a:gs pos="53000">
                    <a:srgbClr val="FFFF00"/>
                  </a:gs>
                  <a:gs pos="100000">
                    <a:srgbClr val="00B050"/>
                  </a:gs>
                </a:gsLst>
                <a:lin ang="5400000" scaled="0"/>
              </a:gradFill>
              <a:effectLst>
                <a:outerShdw blurRad="38100" dist="38100" dir="2700000" algn="tl">
                  <a:srgbClr val="000000">
                    <a:alpha val="43137"/>
                  </a:srgbClr>
                </a:outerShdw>
              </a:effectLst>
              <a:latin typeface="Microsoft YaHei UI" panose="020B0503020204020204" pitchFamily="34" charset="-122"/>
              <a:ea typeface="Microsoft YaHei UI" panose="020B0503020204020204" pitchFamily="34" charset="-122"/>
            </a:endParaRPr>
          </a:p>
        </p:txBody>
      </p:sp>
      <p:sp>
        <p:nvSpPr>
          <p:cNvPr id="5" name="Скругленный прямоугольник 4">
            <a:hlinkClick r:id="rId3" action="ppaction://hlinksldjump"/>
          </p:cNvPr>
          <p:cNvSpPr/>
          <p:nvPr/>
        </p:nvSpPr>
        <p:spPr>
          <a:xfrm>
            <a:off x="4919241" y="4864645"/>
            <a:ext cx="2106592" cy="613459"/>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atin typeface="Arial Black" panose="020B0A04020102020204" pitchFamily="34" charset="0"/>
              </a:rPr>
              <a:t>НАЧАТЬ</a:t>
            </a:r>
            <a:endParaRPr lang="ru-RU" sz="2800" b="1" dirty="0">
              <a:latin typeface="Arial Black" panose="020B0A04020102020204" pitchFamily="34" charset="0"/>
            </a:endParaRPr>
          </a:p>
        </p:txBody>
      </p:sp>
    </p:spTree>
    <p:extLst>
      <p:ext uri="{BB962C8B-B14F-4D97-AF65-F5344CB8AC3E}">
        <p14:creationId xmlns:p14="http://schemas.microsoft.com/office/powerpoint/2010/main" val="1968560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1575"/>
            <a:ext cx="12192000" cy="6858000"/>
          </a:xfrm>
          <a:prstGeom prst="rect">
            <a:avLst/>
          </a:prstGeom>
        </p:spPr>
      </p:pic>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3099" y="2609849"/>
            <a:ext cx="3207720" cy="4117472"/>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67728" y="1652165"/>
            <a:ext cx="7944910" cy="5382228"/>
          </a:xfrm>
          <a:prstGeom prst="rect">
            <a:avLst/>
          </a:prstGeom>
        </p:spPr>
      </p:pic>
      <p:sp>
        <p:nvSpPr>
          <p:cNvPr id="6" name="Овальная выноска 5"/>
          <p:cNvSpPr/>
          <p:nvPr/>
        </p:nvSpPr>
        <p:spPr>
          <a:xfrm>
            <a:off x="1978276" y="491682"/>
            <a:ext cx="3345085" cy="2320966"/>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640593" y="858268"/>
            <a:ext cx="4020450" cy="1384995"/>
          </a:xfrm>
          <a:prstGeom prst="rect">
            <a:avLst/>
          </a:prstGeom>
          <a:noFill/>
        </p:spPr>
        <p:txBody>
          <a:bodyPr wrap="square" lIns="91440" tIns="45720" rIns="91440" bIns="45720">
            <a:spAutoFit/>
          </a:bodyPr>
          <a:lstStyle/>
          <a:p>
            <a:pPr algn="ctr"/>
            <a:r>
              <a:rPr lang="ru-RU" sz="2800" b="0" cap="none" spc="0" dirty="0" smtClean="0">
                <a:ln w="0"/>
                <a:solidFill>
                  <a:schemeClr val="tx1"/>
                </a:solidFill>
                <a:effectLst>
                  <a:outerShdw blurRad="38100" dist="19050" dir="2700000" algn="tl" rotWithShape="0">
                    <a:schemeClr val="dk1">
                      <a:alpha val="40000"/>
                    </a:schemeClr>
                  </a:outerShdw>
                </a:effectLst>
              </a:rPr>
              <a:t>Ура! </a:t>
            </a:r>
          </a:p>
          <a:p>
            <a:pPr algn="ctr"/>
            <a:r>
              <a:rPr lang="ru-RU" sz="2800" b="0" cap="none" spc="0" dirty="0" smtClean="0">
                <a:ln w="0"/>
                <a:solidFill>
                  <a:schemeClr val="tx1"/>
                </a:solidFill>
                <a:effectLst>
                  <a:outerShdw blurRad="38100" dist="19050" dir="2700000" algn="tl" rotWithShape="0">
                    <a:schemeClr val="dk1">
                      <a:alpha val="40000"/>
                    </a:schemeClr>
                  </a:outerShdw>
                </a:effectLst>
              </a:rPr>
              <a:t>Первый предмет найден.</a:t>
            </a:r>
            <a:endParaRPr lang="ru-RU"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4910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130679"/>
            <a:ext cx="12192000" cy="6858000"/>
          </a:xfrm>
          <a:prstGeom prst="rect">
            <a:avLst/>
          </a:prstGeom>
        </p:spPr>
      </p:pic>
      <p:pic>
        <p:nvPicPr>
          <p:cNvPr id="3" name="Рисунок 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43099" y="2609849"/>
            <a:ext cx="3207720" cy="4117472"/>
          </a:xfrm>
          <a:prstGeom prst="rect">
            <a:avLst/>
          </a:prstGeom>
        </p:spPr>
      </p:pic>
      <p:sp>
        <p:nvSpPr>
          <p:cNvPr id="4" name="Прямоугольник 3"/>
          <p:cNvSpPr/>
          <p:nvPr/>
        </p:nvSpPr>
        <p:spPr>
          <a:xfrm>
            <a:off x="1249264" y="130745"/>
            <a:ext cx="8257389" cy="461665"/>
          </a:xfrm>
          <a:prstGeom prst="rect">
            <a:avLst/>
          </a:prstGeom>
        </p:spPr>
        <p:txBody>
          <a:bodyPr wrap="none">
            <a:spAutoFit/>
          </a:bodyPr>
          <a:lstStyle/>
          <a:p>
            <a:r>
              <a:rPr lang="ru-RU" sz="2400" b="1" dirty="0">
                <a:ln>
                  <a:solidFill>
                    <a:schemeClr val="tx1"/>
                  </a:solidFill>
                </a:ln>
                <a:gradFill>
                  <a:gsLst>
                    <a:gs pos="79000">
                      <a:srgbClr val="FF0000"/>
                    </a:gs>
                    <a:gs pos="82000">
                      <a:schemeClr val="tx1"/>
                    </a:gs>
                  </a:gsLst>
                  <a:lin ang="5400000" scaled="1"/>
                </a:gradFill>
                <a:latin typeface="Arial Black" panose="020B0A04020102020204" pitchFamily="34" charset="0"/>
              </a:rPr>
              <a:t> Какие машины могут ехать на красный свет?</a:t>
            </a:r>
            <a:endParaRPr lang="ru-RU" sz="2400" dirty="0">
              <a:ln>
                <a:solidFill>
                  <a:schemeClr val="tx1"/>
                </a:solidFill>
              </a:ln>
              <a:gradFill>
                <a:gsLst>
                  <a:gs pos="79000">
                    <a:srgbClr val="FF0000"/>
                  </a:gs>
                  <a:gs pos="82000">
                    <a:schemeClr val="tx1"/>
                  </a:gs>
                </a:gsLst>
                <a:lin ang="5400000" scaled="1"/>
              </a:gradFill>
              <a:latin typeface="Arial Black" panose="020B0A04020102020204" pitchFamily="34" charset="0"/>
            </a:endParaRPr>
          </a:p>
        </p:txBody>
      </p:sp>
      <p:pic>
        <p:nvPicPr>
          <p:cNvPr id="5" name="звук"/>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13080" y="1251741"/>
            <a:ext cx="963345" cy="963345"/>
          </a:xfrm>
          <a:prstGeom prst="rect">
            <a:avLst/>
          </a:prstGeom>
        </p:spPr>
      </p:pic>
      <p:pic>
        <p:nvPicPr>
          <p:cNvPr id="6" name="Рисунок 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254973" y="853834"/>
            <a:ext cx="3189701" cy="2487967"/>
          </a:xfrm>
          <a:prstGeom prst="rect">
            <a:avLst/>
          </a:prstGeom>
        </p:spPr>
      </p:pic>
      <p:pic>
        <p:nvPicPr>
          <p:cNvPr id="7" name="Рисунок 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849823" y="4353277"/>
            <a:ext cx="3917564" cy="2374044"/>
          </a:xfrm>
          <a:prstGeom prst="rect">
            <a:avLst/>
          </a:prstGeom>
        </p:spPr>
      </p:pic>
      <p:pic>
        <p:nvPicPr>
          <p:cNvPr id="8" name="Рисунок 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234003" y="3009418"/>
            <a:ext cx="4512326" cy="2256163"/>
          </a:xfrm>
          <a:prstGeom prst="rect">
            <a:avLst/>
          </a:prstGeom>
        </p:spPr>
      </p:pic>
      <p:pic>
        <p:nvPicPr>
          <p:cNvPr id="9" name="zvuk-pravilnogo-otveta-iz-peredachi-100-k-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8564924" y="2854438"/>
            <a:ext cx="487363" cy="487363"/>
          </a:xfrm>
          <a:prstGeom prst="rect">
            <a:avLst/>
          </a:prstGeom>
        </p:spPr>
      </p:pic>
      <p:pic>
        <p:nvPicPr>
          <p:cNvPr id="10" name="zvuk-nepravilnogo-otveta-sto-k-odnomu">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828765" y="4808146"/>
            <a:ext cx="487363" cy="487363"/>
          </a:xfrm>
          <a:prstGeom prst="rect">
            <a:avLst/>
          </a:prstGeom>
        </p:spPr>
      </p:pic>
      <p:pic>
        <p:nvPicPr>
          <p:cNvPr id="11" name="zvuk-nepravilnogo-otveta-sto-k-odnomu">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6619669" y="4633665"/>
            <a:ext cx="487363" cy="487363"/>
          </a:xfrm>
          <a:prstGeom prst="rect">
            <a:avLst/>
          </a:prstGeom>
        </p:spPr>
      </p:pic>
      <p:pic>
        <p:nvPicPr>
          <p:cNvPr id="15" name="По полоскам чёрно-бе (4)">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913080" y="2294344"/>
            <a:ext cx="487363" cy="487363"/>
          </a:xfrm>
          <a:prstGeom prst="rect">
            <a:avLst/>
          </a:prstGeom>
        </p:spPr>
      </p:pic>
    </p:spTree>
    <p:extLst>
      <p:ext uri="{BB962C8B-B14F-4D97-AF65-F5344CB8AC3E}">
        <p14:creationId xmlns:p14="http://schemas.microsoft.com/office/powerpoint/2010/main" val="358172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463"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 fill="hold" display="0">
                  <p:stCondLst>
                    <p:cond delay="indefinite"/>
                  </p:stCondLst>
                  <p:endCondLst>
                    <p:cond evt="onStopAudio" delay="0">
                      <p:tgtEl>
                        <p:sldTgt/>
                      </p:tgtEl>
                    </p:cond>
                  </p:endCondLst>
                </p:cTn>
                <p:tgtEl>
                  <p:spTgt spid="9"/>
                </p:tgtEl>
              </p:cMediaNode>
            </p:audio>
            <p:audio>
              <p:cMediaNode vol="80000" showWhenStopped="0">
                <p:cTn id="12" fill="hold" display="0">
                  <p:stCondLst>
                    <p:cond delay="indefinite"/>
                  </p:stCondLst>
                  <p:endCondLst>
                    <p:cond evt="onStopAudio" delay="0">
                      <p:tgtEl>
                        <p:sldTgt/>
                      </p:tgtEl>
                    </p:cond>
                  </p:endCondLst>
                </p:cTn>
                <p:tgtEl>
                  <p:spTgt spid="10"/>
                </p:tgtEl>
              </p:cMediaNode>
            </p:audio>
            <p:audio>
              <p:cMediaNode vol="80000" showWhenStopped="0">
                <p:cTn id="13" fill="hold" display="0">
                  <p:stCondLst>
                    <p:cond delay="indefinite"/>
                  </p:stCondLst>
                  <p:endCondLst>
                    <p:cond evt="onStopAudio" delay="0">
                      <p:tgtEl>
                        <p:sldTgt/>
                      </p:tgtEl>
                    </p:cond>
                  </p:endCondLst>
                </p:cTn>
                <p:tgtEl>
                  <p:spTgt spid="11"/>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6"/>
                                        </p:tgtEl>
                                      </p:cBhvr>
                                      <p:by x="150000" y="150000"/>
                                    </p:animScale>
                                  </p:childTnLst>
                                </p:cTn>
                              </p:par>
                              <p:par>
                                <p:cTn id="19" presetID="1" presetClass="mediacall" presetSubtype="0" fill="hold" nodeType="withEffect">
                                  <p:stCondLst>
                                    <p:cond delay="0"/>
                                  </p:stCondLst>
                                  <p:childTnLst>
                                    <p:cmd type="call" cmd="playFrom(0.0)">
                                      <p:cBhvr>
                                        <p:cTn id="20" dur="2873" fill="hold"/>
                                        <p:tgtEl>
                                          <p:spTgt spid="9"/>
                                        </p:tgtEl>
                                      </p:cBhvr>
                                    </p:cmd>
                                  </p:childTnLst>
                                </p:cTn>
                              </p:par>
                            </p:childTnLst>
                          </p:cTn>
                        </p:par>
                      </p:childTnLst>
                    </p:cTn>
                  </p:par>
                </p:childTnLst>
              </p:cTn>
              <p:nextCondLst>
                <p:cond evt="onClick" delay="0">
                  <p:tgtEl>
                    <p:spTgt spid="6"/>
                  </p:tgtEl>
                </p:cond>
              </p:nextCondLst>
            </p:seq>
            <p:seq concurrent="1" nextAc="seek">
              <p:cTn id="21" restart="whenNotActive" fill="hold" evtFilter="cancelBubble" nodeType="interactiveSeq">
                <p:stCondLst>
                  <p:cond evt="onClick" delay="0">
                    <p:tgtEl>
                      <p:spTgt spid="8"/>
                    </p:tgtEl>
                  </p:cond>
                </p:stCondLst>
                <p:endSync evt="end" delay="0">
                  <p:rtn val="all"/>
                </p:endSync>
                <p:childTnLst>
                  <p:par>
                    <p:cTn id="22" fill="hold">
                      <p:stCondLst>
                        <p:cond delay="0"/>
                      </p:stCondLst>
                      <p:childTnLst>
                        <p:par>
                          <p:cTn id="23" fill="hold">
                            <p:stCondLst>
                              <p:cond delay="0"/>
                            </p:stCondLst>
                            <p:childTnLst>
                              <p:par>
                                <p:cTn id="24" presetID="32" presetClass="emph" presetSubtype="0" fill="hold" nodeType="clickEffect">
                                  <p:stCondLst>
                                    <p:cond delay="0"/>
                                  </p:stCondLst>
                                  <p:childTnLst>
                                    <p:animRot by="120000">
                                      <p:cBhvr>
                                        <p:cTn id="25" dur="100" fill="hold">
                                          <p:stCondLst>
                                            <p:cond delay="0"/>
                                          </p:stCondLst>
                                        </p:cTn>
                                        <p:tgtEl>
                                          <p:spTgt spid="8"/>
                                        </p:tgtEl>
                                        <p:attrNameLst>
                                          <p:attrName>r</p:attrName>
                                        </p:attrNameLst>
                                      </p:cBhvr>
                                    </p:animRot>
                                    <p:animRot by="-240000">
                                      <p:cBhvr>
                                        <p:cTn id="26" dur="200" fill="hold">
                                          <p:stCondLst>
                                            <p:cond delay="200"/>
                                          </p:stCondLst>
                                        </p:cTn>
                                        <p:tgtEl>
                                          <p:spTgt spid="8"/>
                                        </p:tgtEl>
                                        <p:attrNameLst>
                                          <p:attrName>r</p:attrName>
                                        </p:attrNameLst>
                                      </p:cBhvr>
                                    </p:animRot>
                                    <p:animRot by="240000">
                                      <p:cBhvr>
                                        <p:cTn id="27" dur="200" fill="hold">
                                          <p:stCondLst>
                                            <p:cond delay="400"/>
                                          </p:stCondLst>
                                        </p:cTn>
                                        <p:tgtEl>
                                          <p:spTgt spid="8"/>
                                        </p:tgtEl>
                                        <p:attrNameLst>
                                          <p:attrName>r</p:attrName>
                                        </p:attrNameLst>
                                      </p:cBhvr>
                                    </p:animRot>
                                    <p:animRot by="-240000">
                                      <p:cBhvr>
                                        <p:cTn id="28" dur="200" fill="hold">
                                          <p:stCondLst>
                                            <p:cond delay="600"/>
                                          </p:stCondLst>
                                        </p:cTn>
                                        <p:tgtEl>
                                          <p:spTgt spid="8"/>
                                        </p:tgtEl>
                                        <p:attrNameLst>
                                          <p:attrName>r</p:attrName>
                                        </p:attrNameLst>
                                      </p:cBhvr>
                                    </p:animRot>
                                    <p:animRot by="120000">
                                      <p:cBhvr>
                                        <p:cTn id="29" dur="200" fill="hold">
                                          <p:stCondLst>
                                            <p:cond delay="800"/>
                                          </p:stCondLst>
                                        </p:cTn>
                                        <p:tgtEl>
                                          <p:spTgt spid="8"/>
                                        </p:tgtEl>
                                        <p:attrNameLst>
                                          <p:attrName>r</p:attrName>
                                        </p:attrNameLst>
                                      </p:cBhvr>
                                    </p:animRot>
                                  </p:childTnLst>
                                </p:cTn>
                              </p:par>
                              <p:par>
                                <p:cTn id="30" presetID="1" presetClass="mediacall" presetSubtype="0" fill="hold" nodeType="withEffect">
                                  <p:stCondLst>
                                    <p:cond delay="0"/>
                                  </p:stCondLst>
                                  <p:childTnLst>
                                    <p:cmd type="call" cmd="playFrom(0.0)">
                                      <p:cBhvr>
                                        <p:cTn id="31" dur="10527" fill="hold"/>
                                        <p:tgtEl>
                                          <p:spTgt spid="10"/>
                                        </p:tgtEl>
                                      </p:cBhvr>
                                    </p:cmd>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32" presetClass="emph" presetSubtype="0" fill="hold" nodeType="clickEffect">
                                  <p:stCondLst>
                                    <p:cond delay="0"/>
                                  </p:stCondLst>
                                  <p:childTnLst>
                                    <p:animRot by="120000">
                                      <p:cBhvr>
                                        <p:cTn id="36" dur="100" fill="hold">
                                          <p:stCondLst>
                                            <p:cond delay="0"/>
                                          </p:stCondLst>
                                        </p:cTn>
                                        <p:tgtEl>
                                          <p:spTgt spid="7"/>
                                        </p:tgtEl>
                                        <p:attrNameLst>
                                          <p:attrName>r</p:attrName>
                                        </p:attrNameLst>
                                      </p:cBhvr>
                                    </p:animRot>
                                    <p:animRot by="-240000">
                                      <p:cBhvr>
                                        <p:cTn id="37" dur="200" fill="hold">
                                          <p:stCondLst>
                                            <p:cond delay="200"/>
                                          </p:stCondLst>
                                        </p:cTn>
                                        <p:tgtEl>
                                          <p:spTgt spid="7"/>
                                        </p:tgtEl>
                                        <p:attrNameLst>
                                          <p:attrName>r</p:attrName>
                                        </p:attrNameLst>
                                      </p:cBhvr>
                                    </p:animRot>
                                    <p:animRot by="240000">
                                      <p:cBhvr>
                                        <p:cTn id="38" dur="200" fill="hold">
                                          <p:stCondLst>
                                            <p:cond delay="400"/>
                                          </p:stCondLst>
                                        </p:cTn>
                                        <p:tgtEl>
                                          <p:spTgt spid="7"/>
                                        </p:tgtEl>
                                        <p:attrNameLst>
                                          <p:attrName>r</p:attrName>
                                        </p:attrNameLst>
                                      </p:cBhvr>
                                    </p:animRot>
                                    <p:animRot by="-240000">
                                      <p:cBhvr>
                                        <p:cTn id="39" dur="200" fill="hold">
                                          <p:stCondLst>
                                            <p:cond delay="600"/>
                                          </p:stCondLst>
                                        </p:cTn>
                                        <p:tgtEl>
                                          <p:spTgt spid="7"/>
                                        </p:tgtEl>
                                        <p:attrNameLst>
                                          <p:attrName>r</p:attrName>
                                        </p:attrNameLst>
                                      </p:cBhvr>
                                    </p:animRot>
                                    <p:animRot by="120000">
                                      <p:cBhvr>
                                        <p:cTn id="40" dur="200" fill="hold">
                                          <p:stCondLst>
                                            <p:cond delay="800"/>
                                          </p:stCondLst>
                                        </p:cTn>
                                        <p:tgtEl>
                                          <p:spTgt spid="7"/>
                                        </p:tgtEl>
                                        <p:attrNameLst>
                                          <p:attrName>r</p:attrName>
                                        </p:attrNameLst>
                                      </p:cBhvr>
                                    </p:animRot>
                                  </p:childTnLst>
                                </p:cTn>
                              </p:par>
                              <p:par>
                                <p:cTn id="41" presetID="1" presetClass="mediacall" presetSubtype="0" fill="hold" nodeType="withEffect">
                                  <p:stCondLst>
                                    <p:cond delay="0"/>
                                  </p:stCondLst>
                                  <p:childTnLst>
                                    <p:cmd type="call" cmd="playFrom(0.0)">
                                      <p:cBhvr>
                                        <p:cTn id="42" dur="10527" fill="hold"/>
                                        <p:tgtEl>
                                          <p:spTgt spid="11"/>
                                        </p:tgtEl>
                                      </p:cBhvr>
                                    </p:cmd>
                                  </p:childTnLst>
                                </p:cTn>
                              </p:par>
                            </p:childTnLst>
                          </p:cTn>
                        </p:par>
                      </p:childTnLst>
                    </p:cTn>
                  </p:par>
                </p:childTnLst>
              </p:cTn>
              <p:nextCondLst>
                <p:cond evt="onClick" delay="0">
                  <p:tgtEl>
                    <p:spTgt spid="7"/>
                  </p:tgtEl>
                </p:cond>
              </p:nextCondLst>
            </p:seq>
            <p:audio>
              <p:cMediaNode vol="80000" showWhenStopped="0">
                <p:cTn id="43" fill="hold" display="0">
                  <p:stCondLst>
                    <p:cond delay="indefinite"/>
                  </p:stCondLst>
                  <p:endCondLst>
                    <p:cond evt="onStopAudio" delay="0">
                      <p:tgtEl>
                        <p:sldTgt/>
                      </p:tgtEl>
                    </p:cond>
                  </p:endCondLst>
                </p:cTn>
                <p:tgtEl>
                  <p:spTgt spid="1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188716"/>
            <a:ext cx="12192000" cy="6858000"/>
          </a:xfrm>
          <a:prstGeom prst="rect">
            <a:avLst/>
          </a:prstGeom>
        </p:spPr>
      </p:pic>
      <p:sp>
        <p:nvSpPr>
          <p:cNvPr id="4" name="Прямоугольник 3"/>
          <p:cNvSpPr/>
          <p:nvPr/>
        </p:nvSpPr>
        <p:spPr>
          <a:xfrm>
            <a:off x="976885" y="362423"/>
            <a:ext cx="8943474" cy="584775"/>
          </a:xfrm>
          <a:prstGeom prst="rect">
            <a:avLst/>
          </a:prstGeom>
        </p:spPr>
        <p:txBody>
          <a:bodyPr wrap="none">
            <a:spAutoFit/>
          </a:bodyPr>
          <a:lstStyle/>
          <a:p>
            <a:r>
              <a:rPr lang="ru-RU" sz="3200" dirty="0">
                <a:latin typeface="Arial Black" panose="020B0A04020102020204" pitchFamily="34" charset="0"/>
              </a:rPr>
              <a:t>Как называют пешеходный переход?</a:t>
            </a:r>
          </a:p>
        </p:txBody>
      </p:sp>
      <p:pic>
        <p:nvPicPr>
          <p:cNvPr id="5" name="Рисунок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62296" y="1898248"/>
            <a:ext cx="4349890" cy="3075508"/>
          </a:xfrm>
          <a:prstGeom prst="rect">
            <a:avLst/>
          </a:prstGeom>
        </p:spPr>
      </p:pic>
      <p:pic>
        <p:nvPicPr>
          <p:cNvPr id="6" name="Рисунок 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186887" y="1506813"/>
            <a:ext cx="3466943" cy="3466943"/>
          </a:xfrm>
          <a:prstGeom prst="rect">
            <a:avLst/>
          </a:prstGeom>
        </p:spPr>
      </p:pic>
      <p:pic>
        <p:nvPicPr>
          <p:cNvPr id="7" name="Рисунок 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892037" y="1745653"/>
            <a:ext cx="2756680" cy="3380698"/>
          </a:xfrm>
          <a:prstGeom prst="rect">
            <a:avLst/>
          </a:prstGeom>
        </p:spPr>
      </p:pic>
      <p:pic>
        <p:nvPicPr>
          <p:cNvPr id="8" name="zvuk-nepravilnogo-otveta-sto-k-odnomu">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54050" y="4882669"/>
            <a:ext cx="487363" cy="487363"/>
          </a:xfrm>
          <a:prstGeom prst="rect">
            <a:avLst/>
          </a:prstGeom>
        </p:spPr>
      </p:pic>
      <p:pic>
        <p:nvPicPr>
          <p:cNvPr id="9" name="zvuk-nepravilnogo-otveta-sto-k-odnomu">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691365" y="4973756"/>
            <a:ext cx="487363" cy="487363"/>
          </a:xfrm>
          <a:prstGeom prst="rect">
            <a:avLst/>
          </a:prstGeom>
        </p:spPr>
      </p:pic>
      <p:pic>
        <p:nvPicPr>
          <p:cNvPr id="10" name="zvuk-pravilnogo-otveta-iz-peredachi-100-k-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8926249" y="4730074"/>
            <a:ext cx="487363" cy="487363"/>
          </a:xfrm>
          <a:prstGeom prst="rect">
            <a:avLst/>
          </a:prstGeom>
        </p:spPr>
      </p:pic>
      <p:sp>
        <p:nvSpPr>
          <p:cNvPr id="11" name="Стрелка вправо 10">
            <a:hlinkClick r:id="" action="ppaction://hlinkshowjump?jump=nextslide"/>
          </p:cNvPr>
          <p:cNvSpPr/>
          <p:nvPr/>
        </p:nvSpPr>
        <p:spPr>
          <a:xfrm>
            <a:off x="10081549" y="5784128"/>
            <a:ext cx="1469985" cy="6713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54885792"/>
      </p:ext>
    </p:extLst>
  </p:cSld>
  <p:clrMapOvr>
    <a:masterClrMapping/>
  </p:clrMapOvr>
  <p:timing>
    <p:tnLst>
      <p:par>
        <p:cTn id="1" dur="indefinite" restart="never" nodeType="tmRoot">
          <p:childTnLst>
            <p:audio>
              <p:cMediaNode vol="80000" showWhenStopped="0">
                <p:cTn id="2" fill="hold" display="0">
                  <p:stCondLst>
                    <p:cond delay="indefinite"/>
                  </p:stCondLst>
                  <p:endCondLst>
                    <p:cond evt="onStopAudio" delay="0">
                      <p:tgtEl>
                        <p:sldTgt/>
                      </p:tgtEl>
                    </p:cond>
                  </p:endCondLst>
                </p:cTn>
                <p:tgtEl>
                  <p:spTgt spid="8"/>
                </p:tgtEl>
              </p:cMediaNode>
            </p:audio>
            <p:audio>
              <p:cMediaNode vol="80000" showWhenStopped="0">
                <p:cTn id="3" fill="hold" display="0">
                  <p:stCondLst>
                    <p:cond delay="indefinite"/>
                  </p:stCondLst>
                  <p:endCondLst>
                    <p:cond evt="onStopAudio" delay="0">
                      <p:tgtEl>
                        <p:sldTgt/>
                      </p:tgtEl>
                    </p:cond>
                  </p:endCondLst>
                </p:cTn>
                <p:tgtEl>
                  <p:spTgt spid="9"/>
                </p:tgtEl>
              </p:cMediaNode>
            </p:audio>
            <p:audio>
              <p:cMediaNode vol="80000" showWhenStopped="0">
                <p:cTn id="4" fill="hold" display="0">
                  <p:stCondLst>
                    <p:cond delay="indefinite"/>
                  </p:stCondLst>
                  <p:endCondLst>
                    <p:cond evt="onStopAudio" delay="0">
                      <p:tgtEl>
                        <p:sldTgt/>
                      </p:tgtEl>
                    </p:cond>
                  </p:endCondLst>
                </p:cTn>
                <p:tgtEl>
                  <p:spTgt spid="10"/>
                </p:tgtEl>
              </p:cMediaNode>
            </p:audio>
            <p:seq concurrent="1" nextAc="seek">
              <p:cTn id="5" restart="whenNotActive" fill="hold" evtFilter="cancelBubble" nodeType="interactiveSeq">
                <p:stCondLst>
                  <p:cond evt="onClick" delay="0">
                    <p:tgtEl>
                      <p:spTgt spid="5"/>
                    </p:tgtEl>
                  </p:cond>
                </p:stCondLst>
                <p:endSync evt="end" delay="0">
                  <p:rtn val="all"/>
                </p:endSync>
                <p:childTnLst>
                  <p:par>
                    <p:cTn id="6" fill="hold">
                      <p:stCondLst>
                        <p:cond delay="0"/>
                      </p:stCondLst>
                      <p:childTnLst>
                        <p:par>
                          <p:cTn id="7" fill="hold">
                            <p:stCondLst>
                              <p:cond delay="0"/>
                            </p:stCondLst>
                            <p:childTnLst>
                              <p:par>
                                <p:cTn id="8" presetID="26" presetClass="emph" presetSubtype="0" fill="hold" nodeType="clickEffect">
                                  <p:stCondLst>
                                    <p:cond delay="0"/>
                                  </p:stCondLst>
                                  <p:childTnLst>
                                    <p:animEffect transition="out" filter="fade">
                                      <p:cBhvr>
                                        <p:cTn id="9" dur="500" tmFilter="0, 0; .2, .5; .8, .5; 1, 0"/>
                                        <p:tgtEl>
                                          <p:spTgt spid="5"/>
                                        </p:tgtEl>
                                      </p:cBhvr>
                                    </p:animEffect>
                                    <p:animScale>
                                      <p:cBhvr>
                                        <p:cTn id="10" dur="250" autoRev="1" fill="hold"/>
                                        <p:tgtEl>
                                          <p:spTgt spid="5"/>
                                        </p:tgtEl>
                                      </p:cBhvr>
                                      <p:by x="105000" y="105000"/>
                                    </p:animScale>
                                  </p:childTnLst>
                                </p:cTn>
                              </p:par>
                              <p:par>
                                <p:cTn id="11" presetID="1" presetClass="mediacall" presetSubtype="0" fill="hold" nodeType="withEffect">
                                  <p:stCondLst>
                                    <p:cond delay="0"/>
                                  </p:stCondLst>
                                  <p:childTnLst>
                                    <p:cmd type="call" cmd="playFrom(0.0)">
                                      <p:cBhvr>
                                        <p:cTn id="12" dur="10527" fill="hold"/>
                                        <p:tgtEl>
                                          <p:spTgt spid="8"/>
                                        </p:tgtEl>
                                      </p:cBhvr>
                                    </p:cmd>
                                  </p:childTnLst>
                                </p:cTn>
                              </p:par>
                            </p:childTnLst>
                          </p:cTn>
                        </p:par>
                      </p:childTnLst>
                    </p:cTn>
                  </p:par>
                </p:childTnLst>
              </p:cTn>
              <p:nextCondLst>
                <p:cond evt="onClick" delay="0">
                  <p:tgtEl>
                    <p:spTgt spid="5"/>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26" presetClass="emph" presetSubtype="0" fill="hold" nodeType="click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par>
                                <p:cTn id="19" presetID="1" presetClass="mediacall" presetSubtype="0" fill="hold" nodeType="withEffect">
                                  <p:stCondLst>
                                    <p:cond delay="0"/>
                                  </p:stCondLst>
                                  <p:childTnLst>
                                    <p:cmd type="call" cmd="playFrom(0.0)">
                                      <p:cBhvr>
                                        <p:cTn id="20" dur="10527" fill="hold"/>
                                        <p:tgtEl>
                                          <p:spTgt spid="9"/>
                                        </p:tgtEl>
                                      </p:cBhvr>
                                    </p:cmd>
                                  </p:childTnLst>
                                </p:cTn>
                              </p:par>
                            </p:childTnLst>
                          </p:cTn>
                        </p:par>
                      </p:childTnLst>
                    </p:cTn>
                  </p:par>
                </p:childTnLst>
              </p:cTn>
              <p:nextCondLst>
                <p:cond evt="onClick" delay="0">
                  <p:tgtEl>
                    <p:spTgt spid="7"/>
                  </p:tgtEl>
                </p:cond>
              </p:nextCondLst>
            </p:seq>
            <p:seq concurrent="1" nextAc="seek">
              <p:cTn id="21" restart="whenNotActive" fill="hold" evtFilter="cancelBubble" nodeType="interactiveSeq">
                <p:stCondLst>
                  <p:cond evt="onClick" delay="0">
                    <p:tgtEl>
                      <p:spTgt spid="6"/>
                    </p:tgtEl>
                  </p:cond>
                </p:stCondLst>
                <p:endSync evt="end" delay="0">
                  <p:rtn val="all"/>
                </p:endSync>
                <p:childTnLst>
                  <p:par>
                    <p:cTn id="22" fill="hold">
                      <p:stCondLst>
                        <p:cond delay="0"/>
                      </p:stCondLst>
                      <p:childTnLst>
                        <p:par>
                          <p:cTn id="23" fill="hold">
                            <p:stCondLst>
                              <p:cond delay="0"/>
                            </p:stCondLst>
                            <p:childTnLst>
                              <p:par>
                                <p:cTn id="24" presetID="6" presetClass="emph" presetSubtype="0" fill="hold" nodeType="withEffect">
                                  <p:stCondLst>
                                    <p:cond delay="0"/>
                                  </p:stCondLst>
                                  <p:childTnLst>
                                    <p:animScale>
                                      <p:cBhvr>
                                        <p:cTn id="25" dur="2000" fill="hold"/>
                                        <p:tgtEl>
                                          <p:spTgt spid="6"/>
                                        </p:tgtEl>
                                      </p:cBhvr>
                                      <p:by x="150000" y="150000"/>
                                    </p:animScale>
                                  </p:childTnLst>
                                </p:cTn>
                              </p:par>
                              <p:par>
                                <p:cTn id="26" presetID="1" presetClass="mediacall" presetSubtype="0" fill="hold" nodeType="withEffect">
                                  <p:stCondLst>
                                    <p:cond delay="0"/>
                                  </p:stCondLst>
                                  <p:childTnLst>
                                    <p:cmd type="call" cmd="playFrom(0.0)">
                                      <p:cBhvr>
                                        <p:cTn id="27" dur="2873" fill="hold"/>
                                        <p:tgtEl>
                                          <p:spTgt spid="10"/>
                                        </p:tgtEl>
                                      </p:cBhvr>
                                    </p:cmd>
                                  </p:child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Рисунок 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43099" y="2609849"/>
            <a:ext cx="3207720" cy="4117472"/>
          </a:xfrm>
          <a:prstGeom prst="rect">
            <a:avLst/>
          </a:prstGeom>
        </p:spPr>
      </p:pic>
      <p:pic>
        <p:nvPicPr>
          <p:cNvPr id="5" name="Рисунок 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840534" y="4614381"/>
            <a:ext cx="1963385" cy="1963385"/>
          </a:xfrm>
          <a:prstGeom prst="rect">
            <a:avLst/>
          </a:prstGeom>
        </p:spPr>
      </p:pic>
      <p:pic>
        <p:nvPicPr>
          <p:cNvPr id="6" name="Рисунок 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192996" y="4960298"/>
            <a:ext cx="1899160" cy="1666444"/>
          </a:xfrm>
          <a:prstGeom prst="rect">
            <a:avLst/>
          </a:prstGeom>
        </p:spPr>
      </p:pic>
      <p:pic>
        <p:nvPicPr>
          <p:cNvPr id="7" name="Рисунок 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255852" y="2118543"/>
            <a:ext cx="1985292" cy="1985292"/>
          </a:xfrm>
          <a:prstGeom prst="rect">
            <a:avLst/>
          </a:prstGeom>
        </p:spPr>
      </p:pic>
      <p:pic>
        <p:nvPicPr>
          <p:cNvPr id="9" name="Рисунок 8"/>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182013" y="-198770"/>
            <a:ext cx="1976326" cy="1749048"/>
          </a:xfrm>
          <a:prstGeom prst="rect">
            <a:avLst/>
          </a:prstGeom>
        </p:spPr>
      </p:pic>
      <p:pic>
        <p:nvPicPr>
          <p:cNvPr id="4" name="Рисунок 3"/>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832147" y="161320"/>
            <a:ext cx="1874857" cy="1874857"/>
          </a:xfrm>
          <a:prstGeom prst="rect">
            <a:avLst/>
          </a:prstGeom>
        </p:spPr>
      </p:pic>
      <p:pic>
        <p:nvPicPr>
          <p:cNvPr id="10" name="Рисунок 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8771139" y="2460267"/>
            <a:ext cx="2473491" cy="2208318"/>
          </a:xfrm>
          <a:prstGeom prst="rect">
            <a:avLst/>
          </a:prstGeom>
        </p:spPr>
      </p:pic>
      <p:pic>
        <p:nvPicPr>
          <p:cNvPr id="11" name="Рисунок 10"/>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860641" y="1022672"/>
            <a:ext cx="4211408" cy="4381776"/>
          </a:xfrm>
          <a:prstGeom prst="rect">
            <a:avLst/>
          </a:prstGeom>
        </p:spPr>
      </p:pic>
      <p:pic>
        <p:nvPicPr>
          <p:cNvPr id="12" name="звук"/>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98486" y="358313"/>
            <a:ext cx="963345" cy="963345"/>
          </a:xfrm>
          <a:prstGeom prst="rect">
            <a:avLst/>
          </a:prstGeom>
        </p:spPr>
      </p:pic>
      <p:pic>
        <p:nvPicPr>
          <p:cNvPr id="13" name="По полоскам чёрно-бе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5851525" y="3184525"/>
            <a:ext cx="487363" cy="487363"/>
          </a:xfrm>
          <a:prstGeom prst="rect">
            <a:avLst/>
          </a:prstGeom>
        </p:spPr>
      </p:pic>
      <p:pic>
        <p:nvPicPr>
          <p:cNvPr id="14" name="zvuk-pravilnogo-otveta-iz-peredachi-100-k-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5993634" y="6183438"/>
            <a:ext cx="487363" cy="487363"/>
          </a:xfrm>
          <a:prstGeom prst="rect">
            <a:avLst/>
          </a:prstGeom>
        </p:spPr>
      </p:pic>
      <p:pic>
        <p:nvPicPr>
          <p:cNvPr id="15" name="zvuk-pravilnogo-otveta-iz-peredachi-100-k-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10676838" y="4326652"/>
            <a:ext cx="487363" cy="487363"/>
          </a:xfrm>
          <a:prstGeom prst="rect">
            <a:avLst/>
          </a:prstGeom>
        </p:spPr>
      </p:pic>
      <p:pic>
        <p:nvPicPr>
          <p:cNvPr id="16" name="zvuk-pravilnogo-otveta-iz-peredachi-100-k-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2660872" y="1701906"/>
            <a:ext cx="487363" cy="487363"/>
          </a:xfrm>
          <a:prstGeom prst="rect">
            <a:avLst/>
          </a:prstGeom>
        </p:spPr>
      </p:pic>
      <p:pic>
        <p:nvPicPr>
          <p:cNvPr id="17" name="zvuk-nepravilnogo-otveta-sto-k-odnomu">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8"/>
          <a:stretch>
            <a:fillRect/>
          </a:stretch>
        </p:blipFill>
        <p:spPr>
          <a:xfrm>
            <a:off x="9338421" y="1321658"/>
            <a:ext cx="487363" cy="487363"/>
          </a:xfrm>
          <a:prstGeom prst="rect">
            <a:avLst/>
          </a:prstGeom>
        </p:spPr>
      </p:pic>
      <p:pic>
        <p:nvPicPr>
          <p:cNvPr id="18" name="zvuk-nepravilnogo-otveta-sto-k-odnomu">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8"/>
          <a:stretch>
            <a:fillRect/>
          </a:stretch>
        </p:blipFill>
        <p:spPr>
          <a:xfrm>
            <a:off x="4643286" y="3928248"/>
            <a:ext cx="487363" cy="487363"/>
          </a:xfrm>
          <a:prstGeom prst="rect">
            <a:avLst/>
          </a:prstGeom>
        </p:spPr>
      </p:pic>
      <p:pic>
        <p:nvPicPr>
          <p:cNvPr id="19" name="zvuk-nepravilnogo-otveta-sto-k-odnomu">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8"/>
          <a:stretch>
            <a:fillRect/>
          </a:stretch>
        </p:blipFill>
        <p:spPr>
          <a:xfrm>
            <a:off x="10285110" y="5939756"/>
            <a:ext cx="487363" cy="487363"/>
          </a:xfrm>
          <a:prstGeom prst="rect">
            <a:avLst/>
          </a:prstGeom>
        </p:spPr>
      </p:pic>
    </p:spTree>
    <p:extLst>
      <p:ext uri="{BB962C8B-B14F-4D97-AF65-F5344CB8AC3E}">
        <p14:creationId xmlns:p14="http://schemas.microsoft.com/office/powerpoint/2010/main" val="2394838858"/>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3"/>
                </p:tgtEl>
              </p:cMediaNode>
            </p:audio>
            <p:seq concurrent="1" nextAc="seek">
              <p:cTn id="3" restart="whenNotActive" fill="hold" evtFilter="cancelBubble" nodeType="interactiveSeq">
                <p:stCondLst>
                  <p:cond evt="onClick" delay="0">
                    <p:tgtEl>
                      <p:spTgt spid="12"/>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4488" fill="hold"/>
                                        <p:tgtEl>
                                          <p:spTgt spid="13"/>
                                        </p:tgtEl>
                                      </p:cBhvr>
                                    </p:cmd>
                                  </p:childTnLst>
                                </p:cTn>
                              </p:par>
                            </p:childTnLst>
                          </p:cTn>
                        </p:par>
                      </p:childTnLst>
                    </p:cTn>
                  </p:par>
                </p:childTnLst>
              </p:cTn>
              <p:nextCondLst>
                <p:cond evt="onClick" delay="0">
                  <p:tgtEl>
                    <p:spTgt spid="12"/>
                  </p:tgtEl>
                </p:cond>
              </p:nextCondLst>
            </p:seq>
            <p:audio>
              <p:cMediaNode vol="80000" showWhenStopped="0">
                <p:cTn id="8" fill="hold" display="0">
                  <p:stCondLst>
                    <p:cond delay="indefinite"/>
                  </p:stCondLst>
                  <p:endCondLst>
                    <p:cond evt="onStopAudio" delay="0">
                      <p:tgtEl>
                        <p:sldTgt/>
                      </p:tgtEl>
                    </p:cond>
                  </p:endCondLst>
                </p:cTn>
                <p:tgtEl>
                  <p:spTgt spid="14"/>
                </p:tgtEl>
              </p:cMediaNode>
            </p:audio>
            <p:audio>
              <p:cMediaNode vol="80000" showWhenStopped="0">
                <p:cTn id="9" fill="hold" display="0">
                  <p:stCondLst>
                    <p:cond delay="indefinite"/>
                  </p:stCondLst>
                  <p:endCondLst>
                    <p:cond evt="onStopAudio" delay="0">
                      <p:tgtEl>
                        <p:sldTgt/>
                      </p:tgtEl>
                    </p:cond>
                  </p:endCondLst>
                </p:cTn>
                <p:tgtEl>
                  <p:spTgt spid="15"/>
                </p:tgtEl>
              </p:cMediaNode>
            </p:audio>
            <p:audio>
              <p:cMediaNode vol="80000" showWhenStopped="0">
                <p:cTn id="10" fill="hold" display="0">
                  <p:stCondLst>
                    <p:cond delay="indefinite"/>
                  </p:stCondLst>
                  <p:endCondLst>
                    <p:cond evt="onStopAudio" delay="0">
                      <p:tgtEl>
                        <p:sldTgt/>
                      </p:tgtEl>
                    </p:cond>
                  </p:endCondLst>
                </p:cTn>
                <p:tgtEl>
                  <p:spTgt spid="16"/>
                </p:tgtEl>
              </p:cMediaNode>
            </p:audio>
            <p:seq concurrent="1" nextAc="seek">
              <p:cTn id="11" restart="whenNotActive" fill="hold" evtFilter="cancelBubble" nodeType="interactiveSeq">
                <p:stCondLst>
                  <p:cond evt="onClick" delay="0">
                    <p:tgtEl>
                      <p:spTgt spid="5"/>
                    </p:tgtEl>
                  </p:cond>
                </p:stCondLst>
                <p:endSync evt="end" delay="0">
                  <p:rtn val="all"/>
                </p:endSync>
                <p:childTnLst>
                  <p:par>
                    <p:cTn id="12" fill="hold">
                      <p:stCondLst>
                        <p:cond delay="0"/>
                      </p:stCondLst>
                      <p:childTnLst>
                        <p:par>
                          <p:cTn id="13" fill="hold">
                            <p:stCondLst>
                              <p:cond delay="0"/>
                            </p:stCondLst>
                            <p:childTnLst>
                              <p:par>
                                <p:cTn id="14" presetID="0" presetClass="path" presetSubtype="0" accel="50000" decel="50000" fill="hold" nodeType="clickEffect">
                                  <p:stCondLst>
                                    <p:cond delay="0"/>
                                  </p:stCondLst>
                                  <p:childTnLst>
                                    <p:animMotion origin="layout" path="M -2.70833E-6 -2.22222E-6 L -2.70833E-6 0.00023 C 0.00912 -0.01412 0.00599 -0.0081 0.01511 -0.0287 C 0.01927 -0.03819 0.02279 -0.04884 0.02748 -0.05741 C 0.06706 -0.13125 0.02865 -0.05787 0.08438 -0.17407 C 0.0905 -0.18657 0.09727 -0.19861 0.10339 -0.21111 C 0.10834 -0.22106 0.11289 -0.23148 0.11771 -0.24143 C 0.12019 -0.24676 0.12279 -0.25162 0.12526 -0.25671 C 0.12683 -0.25995 0.12878 -0.26296 0.12995 -0.2669 C 0.13099 -0.26967 0.13177 -0.27268 0.13282 -0.27523 C 0.14362 -0.29977 0.13177 -0.26898 0.13854 -0.28703 C 0.1388 -0.28866 0.13894 -0.29051 0.13946 -0.29213 C 0.13998 -0.29352 0.14089 -0.29421 0.14141 -0.2956 C 0.14206 -0.29699 0.14271 -0.29884 0.14323 -0.30046 C 0.14362 -0.3044 0.14388 -0.30833 0.14427 -0.3125 C 0.14532 -0.32685 0.14492 -0.32384 0.1461 -0.33773 C 0.14649 -0.3412 0.14662 -0.34444 0.14714 -0.34791 C 0.14753 -0.35139 0.14844 -0.3544 0.14896 -0.35787 C 0.14987 -0.36435 0.14974 -0.36551 0.15183 -0.37153 C 0.15274 -0.37384 0.15378 -0.37592 0.15469 -0.37824 C 0.15703 -0.39491 0.15391 -0.37754 0.15755 -0.38842 C 0.15808 -0.38981 0.15808 -0.39166 0.15847 -0.39352 C 0.15899 -0.39583 0.1599 -0.39791 0.16042 -0.40023 C 0.16107 -0.40347 0.16159 -0.40694 0.16224 -0.41018 C 0.16367 -0.41759 0.16302 -0.41366 0.1642 -0.42199 C 0.16446 -0.43403 0.16433 -0.44583 0.16511 -0.45764 C 0.16537 -0.46111 0.16641 -0.46435 0.16706 -0.46759 C 0.16732 -0.46944 0.16732 -0.47129 0.16797 -0.47268 C 0.16862 -0.4743 0.17201 -0.48217 0.17266 -0.48449 C 0.17318 -0.48611 0.17318 -0.48796 0.1737 -0.48958 C 0.17696 -0.5 0.17617 -0.49815 0.18034 -0.50301 C 0.18282 -0.50254 0.18555 -0.50324 0.18789 -0.50139 C 0.1888 -0.50069 0.18841 -0.49791 0.1888 -0.49629 C 0.18933 -0.49444 0.19024 -0.49305 0.19076 -0.4912 C 0.19154 -0.48796 0.19206 -0.48449 0.19271 -0.48125 C 0.19297 -0.4794 0.19284 -0.47731 0.19362 -0.47616 C 0.19571 -0.47245 0.19545 -0.4743 0.19545 -0.47106 L 0.19545 -0.47083 " pathEditMode="relative" rAng="0" ptsTypes="AAAAAAAAAAAAAAAAAAAAAAAAAAAAAAAAAAAAAA">
                                      <p:cBhvr>
                                        <p:cTn id="15" dur="2000" fill="hold"/>
                                        <p:tgtEl>
                                          <p:spTgt spid="5"/>
                                        </p:tgtEl>
                                        <p:attrNameLst>
                                          <p:attrName>ppt_x</p:attrName>
                                          <p:attrName>ppt_y</p:attrName>
                                        </p:attrNameLst>
                                      </p:cBhvr>
                                      <p:rCtr x="9766" y="-25139"/>
                                    </p:animMotion>
                                  </p:childTnLst>
                                </p:cTn>
                              </p:par>
                              <p:par>
                                <p:cTn id="16" presetID="1" presetClass="mediacall" presetSubtype="0" fill="hold" nodeType="withEffect">
                                  <p:stCondLst>
                                    <p:cond delay="0"/>
                                  </p:stCondLst>
                                  <p:childTnLst>
                                    <p:cmd type="call" cmd="playFrom(0.0)">
                                      <p:cBhvr>
                                        <p:cTn id="17" dur="2873" fill="hold"/>
                                        <p:tgtEl>
                                          <p:spTgt spid="14"/>
                                        </p:tgtEl>
                                      </p:cBhvr>
                                    </p:cmd>
                                  </p:childTnLst>
                                </p:cTn>
                              </p:par>
                            </p:childTnLst>
                          </p:cTn>
                        </p:par>
                      </p:childTnLst>
                    </p:cTn>
                  </p:par>
                </p:childTnLst>
              </p:cTn>
              <p:nextCondLst>
                <p:cond evt="onClick" delay="0">
                  <p:tgtEl>
                    <p:spTgt spid="5"/>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2.91667E-6 -5.55556E-6 L 2.91667E-6 -5.55556E-6 C 0.00248 -0.00279 0.00482 -0.00603 0.00755 -0.00834 C 0.00873 -0.0095 0.01016 -0.00927 0.01133 -0.01019 C 0.02018 -0.01598 0.00873 -0.01181 0.02175 -0.01506 C 0.0237 -0.01621 0.02552 -0.01737 0.02748 -0.01853 C 0.02904 -0.01945 0.0306 -0.02131 0.03216 -0.022 C 0.03464 -0.02293 0.03724 -0.02293 0.03985 -0.02362 C 0.04115 -0.02408 0.04232 -0.02478 0.04362 -0.02524 C 0.04584 -0.02594 0.04805 -0.0264 0.05026 -0.02686 C 0.06003 -0.0264 0.06992 -0.02617 0.07969 -0.02524 C 0.0806 -0.02524 0.09063 -0.02246 0.09206 -0.022 C 0.09297 -0.02154 0.09388 -0.02061 0.09479 -0.02015 C 0.09636 -0.01945 0.09805 -0.01899 0.09961 -0.01853 C 0.10742 -0.01158 0.09948 -0.01806 0.10716 -0.01344 C 0.10886 -0.01251 0.11029 -0.01089 0.11198 -0.01019 C 0.11354 -0.00927 0.11511 -0.00904 0.11667 -0.00834 C 0.11797 -0.00788 0.11927 -0.00742 0.12044 -0.00672 C 0.12149 -0.00626 0.1224 -0.00556 0.12331 -0.0051 C 0.12461 -0.00441 0.12591 -0.00418 0.12709 -0.00325 C 0.12839 -0.00256 0.12956 -0.00094 0.13086 -5.55556E-6 C 0.13347 0.00207 0.13568 0.00254 0.13854 0.00346 C 0.13985 0.00462 0.14115 0.00531 0.14232 0.0067 C 0.14336 0.00809 0.14401 0.01064 0.14518 0.0118 C 0.14636 0.01295 0.14766 0.01295 0.14896 0.01365 C 0.14987 0.01573 0.15065 0.01828 0.15182 0.02036 C 0.15287 0.02221 0.15443 0.0236 0.1556 0.02545 C 0.15755 0.02869 0.15938 0.03217 0.16133 0.03564 C 0.16224 0.03726 0.16341 0.03865 0.16419 0.0405 C 0.17097 0.05879 0.16042 0.03124 0.16888 0.0507 C 0.17031 0.05393 0.17084 0.05856 0.17266 0.06087 C 0.17474 0.06342 0.17591 0.06411 0.17748 0.06758 C 0.18216 0.07823 0.17669 0.06781 0.18125 0.07615 C 0.18151 0.07777 0.18164 0.07962 0.18216 0.08124 C 0.18268 0.0824 0.18373 0.08309 0.18412 0.08448 C 0.18464 0.08656 0.18451 0.08911 0.18503 0.09119 C 0.18542 0.09305 0.18646 0.09444 0.18698 0.09629 C 0.18737 0.09791 0.18737 0.09976 0.18789 0.10138 C 0.18841 0.10323 0.18932 0.10462 0.18972 0.10647 C 0.19323 0.12036 0.18972 0.11295 0.19362 0.1199 C 0.19597 0.13263 0.19271 0.11712 0.19636 0.13008 C 0.19883 0.13888 0.19557 0.13194 0.19922 0.13865 C 0.19961 0.14027 0.19974 0.14212 0.20026 0.14374 C 0.20065 0.14513 0.20143 0.14582 0.20209 0.14698 L 0.20313 0.14883 L 0.20313 0.14883 " pathEditMode="relative" ptsTypes="AAAAAAAAAAAAAAAAAAAAAAAAAAAAAAAAAAAAAAAAAAAAAA">
                                      <p:cBhvr>
                                        <p:cTn id="22" dur="2000" fill="hold"/>
                                        <p:tgtEl>
                                          <p:spTgt spid="4"/>
                                        </p:tgtEl>
                                        <p:attrNameLst>
                                          <p:attrName>ppt_x</p:attrName>
                                          <p:attrName>ppt_y</p:attrName>
                                        </p:attrNameLst>
                                      </p:cBhvr>
                                    </p:animMotion>
                                  </p:childTnLst>
                                </p:cTn>
                              </p:par>
                              <p:par>
                                <p:cTn id="23" presetID="1" presetClass="mediacall" presetSubtype="0" fill="hold" nodeType="withEffect">
                                  <p:stCondLst>
                                    <p:cond delay="0"/>
                                  </p:stCondLst>
                                  <p:childTnLst>
                                    <p:cmd type="call" cmd="playFrom(0.0)">
                                      <p:cBhvr>
                                        <p:cTn id="24" dur="2873" fill="hold"/>
                                        <p:tgtEl>
                                          <p:spTgt spid="16"/>
                                        </p:tgtEl>
                                      </p:cBhvr>
                                    </p:cmd>
                                  </p:childTnLst>
                                </p:cTn>
                              </p:par>
                            </p:childTnLst>
                          </p:cTn>
                        </p:par>
                      </p:childTnLst>
                    </p:cTn>
                  </p:par>
                </p:childTnLst>
              </p:cTn>
              <p:nextCondLst>
                <p:cond evt="onClick" delay="0">
                  <p:tgtEl>
                    <p:spTgt spid="4"/>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6.25E-6 -3.7037E-7 L 6.25E-6 -3.7037E-7 C -0.00195 -0.00417 -0.00377 -0.00811 -0.00572 -0.01204 C -0.00663 -0.01366 -0.00768 -0.01528 -0.00859 -0.0169 C -0.01067 -0.0213 -0.01184 -0.02848 -0.01523 -0.03056 L -0.01809 -0.03218 C -0.02187 -0.04236 -0.01783 -0.03287 -0.02278 -0.04074 C -0.02447 -0.04329 -0.02603 -0.0463 -0.0276 -0.04908 C -0.02851 -0.0507 -0.02929 -0.05301 -0.03046 -0.05417 C -0.03202 -0.05579 -0.03372 -0.05718 -0.03515 -0.05926 C -0.04504 -0.07338 -0.0358 -0.06204 -0.0427 -0.07454 C -0.04387 -0.07639 -0.04531 -0.07778 -0.04661 -0.0794 C -0.04713 -0.08172 -0.04765 -0.08426 -0.04843 -0.08635 C -0.04986 -0.08936 -0.05195 -0.09144 -0.05325 -0.09468 C -0.05794 -0.10718 -0.05182 -0.0919 -0.05794 -0.10486 C -0.06249 -0.11436 -0.05715 -0.1051 -0.06171 -0.11667 C -0.06952 -0.13611 -0.05937 -0.10533 -0.06744 -0.12848 C -0.06822 -0.13056 -0.06861 -0.13311 -0.06939 -0.13519 C -0.07135 -0.14098 -0.07239 -0.14236 -0.07499 -0.14699 C -0.07564 -0.14931 -0.07616 -0.15162 -0.07695 -0.15371 C -0.07747 -0.1551 -0.07812 -0.15625 -0.07877 -0.15718 C -0.08007 -0.15903 -0.08137 -0.16065 -0.08268 -0.16227 C -0.08359 -0.16343 -0.08463 -0.16436 -0.08541 -0.16574 C -0.0884 -0.16991 -0.08632 -0.16899 -0.09023 -0.17246 C -0.09114 -0.17315 -0.09218 -0.17338 -0.09309 -0.17408 C -0.09413 -0.175 -0.09491 -0.17662 -0.09596 -0.17755 C -0.09986 -0.18056 -0.10234 -0.18102 -0.10637 -0.18241 C -0.11393 -0.18195 -0.12161 -0.18195 -0.12916 -0.18079 C -0.13215 -0.18033 -0.13554 -0.17431 -0.13762 -0.17246 L -0.1414 -0.16899 C -0.14205 -0.16783 -0.14257 -0.16644 -0.14335 -0.16574 C -0.14752 -0.16111 -0.14531 -0.16713 -0.14713 -0.16065 L -0.14804 -0.1588 " pathEditMode="relative" ptsTypes="AAAAAAAAAAAAAAAAAAAAAAAAAAAAAAAAA">
                                      <p:cBhvr>
                                        <p:cTn id="29" dur="2000" fill="hold"/>
                                        <p:tgtEl>
                                          <p:spTgt spid="10"/>
                                        </p:tgtEl>
                                        <p:attrNameLst>
                                          <p:attrName>ppt_x</p:attrName>
                                          <p:attrName>ppt_y</p:attrName>
                                        </p:attrNameLst>
                                      </p:cBhvr>
                                    </p:animMotion>
                                  </p:childTnLst>
                                </p:cTn>
                              </p:par>
                              <p:par>
                                <p:cTn id="30" presetID="1" presetClass="mediacall" presetSubtype="0" fill="hold" nodeType="withEffect">
                                  <p:stCondLst>
                                    <p:cond delay="0"/>
                                  </p:stCondLst>
                                  <p:childTnLst>
                                    <p:cmd type="call" cmd="playFrom(0.0)">
                                      <p:cBhvr>
                                        <p:cTn id="31" dur="2873" fill="hold"/>
                                        <p:tgtEl>
                                          <p:spTgt spid="15"/>
                                        </p:tgtEl>
                                      </p:cBhvr>
                                    </p:cmd>
                                  </p:childTnLst>
                                </p:cTn>
                              </p:par>
                            </p:childTnLst>
                          </p:cTn>
                        </p:par>
                      </p:childTnLst>
                    </p:cTn>
                  </p:par>
                </p:childTnLst>
              </p:cTn>
              <p:nextCondLst>
                <p:cond evt="onClick" delay="0">
                  <p:tgtEl>
                    <p:spTgt spid="10"/>
                  </p:tgtEl>
                </p:cond>
              </p:nextCondLst>
            </p:seq>
            <p:audio>
              <p:cMediaNode vol="80000" showWhenStopped="0">
                <p:cTn id="32" fill="hold" display="0">
                  <p:stCondLst>
                    <p:cond delay="indefinite"/>
                  </p:stCondLst>
                  <p:endCondLst>
                    <p:cond evt="onStopAudio" delay="0">
                      <p:tgtEl>
                        <p:sldTgt/>
                      </p:tgtEl>
                    </p:cond>
                  </p:endCondLst>
                </p:cTn>
                <p:tgtEl>
                  <p:spTgt spid="17"/>
                </p:tgtEl>
              </p:cMediaNode>
            </p:audio>
            <p:audio>
              <p:cMediaNode vol="80000" showWhenStopped="0">
                <p:cTn id="33" fill="hold" display="0">
                  <p:stCondLst>
                    <p:cond delay="indefinite"/>
                  </p:stCondLst>
                  <p:endCondLst>
                    <p:cond evt="onStopAudio" delay="0">
                      <p:tgtEl>
                        <p:sldTgt/>
                      </p:tgtEl>
                    </p:cond>
                  </p:endCondLst>
                </p:cTn>
                <p:tgtEl>
                  <p:spTgt spid="18"/>
                </p:tgtEl>
              </p:cMediaNode>
            </p:audio>
            <p:audio>
              <p:cMediaNode vol="80000" showWhenStopped="0">
                <p:cTn id="34" fill="hold" display="0">
                  <p:stCondLst>
                    <p:cond delay="indefinite"/>
                  </p:stCondLst>
                  <p:endCondLst>
                    <p:cond evt="onStopAudio" delay="0">
                      <p:tgtEl>
                        <p:sldTgt/>
                      </p:tgtEl>
                    </p:cond>
                  </p:endCondLst>
                </p:cTn>
                <p:tgtEl>
                  <p:spTgt spid="19"/>
                </p:tgtEl>
              </p:cMediaNode>
            </p:audio>
            <p:seq concurrent="1" nextAc="seek">
              <p:cTn id="35" restart="whenNotActive" fill="hold" evtFilter="cancelBubble" nodeType="interactiveSeq">
                <p:stCondLst>
                  <p:cond evt="onClick" delay="0">
                    <p:tgtEl>
                      <p:spTgt spid="7"/>
                    </p:tgtEl>
                  </p:cond>
                </p:stCondLst>
                <p:endSync evt="end" delay="0">
                  <p:rtn val="all"/>
                </p:endSync>
                <p:childTnLst>
                  <p:par>
                    <p:cTn id="36" fill="hold">
                      <p:stCondLst>
                        <p:cond delay="0"/>
                      </p:stCondLst>
                      <p:childTnLst>
                        <p:par>
                          <p:cTn id="37" fill="hold">
                            <p:stCondLst>
                              <p:cond delay="0"/>
                            </p:stCondLst>
                            <p:childTnLst>
                              <p:par>
                                <p:cTn id="38" presetID="26" presetClass="emph" presetSubtype="0" fill="hold" nodeType="clickEffect">
                                  <p:stCondLst>
                                    <p:cond delay="0"/>
                                  </p:stCondLst>
                                  <p:childTnLst>
                                    <p:animEffect transition="out" filter="fade">
                                      <p:cBhvr>
                                        <p:cTn id="39" dur="500" tmFilter="0, 0; .2, .5; .8, .5; 1, 0"/>
                                        <p:tgtEl>
                                          <p:spTgt spid="7"/>
                                        </p:tgtEl>
                                      </p:cBhvr>
                                    </p:animEffect>
                                    <p:animScale>
                                      <p:cBhvr>
                                        <p:cTn id="40" dur="250" autoRev="1" fill="hold"/>
                                        <p:tgtEl>
                                          <p:spTgt spid="7"/>
                                        </p:tgtEl>
                                      </p:cBhvr>
                                      <p:by x="105000" y="105000"/>
                                    </p:animScale>
                                  </p:childTnLst>
                                </p:cTn>
                              </p:par>
                              <p:par>
                                <p:cTn id="41" presetID="1" presetClass="mediacall" presetSubtype="0" fill="hold" nodeType="withEffect">
                                  <p:stCondLst>
                                    <p:cond delay="0"/>
                                  </p:stCondLst>
                                  <p:childTnLst>
                                    <p:cmd type="call" cmd="playFrom(0.0)">
                                      <p:cBhvr>
                                        <p:cTn id="42" dur="10527" fill="hold"/>
                                        <p:tgtEl>
                                          <p:spTgt spid="18"/>
                                        </p:tgtEl>
                                      </p:cBhvr>
                                    </p:cmd>
                                  </p:childTnLst>
                                </p:cTn>
                              </p:par>
                            </p:childTnLst>
                          </p:cTn>
                        </p:par>
                      </p:childTnLst>
                    </p:cTn>
                  </p:par>
                </p:childTnLst>
              </p:cTn>
              <p:nextCondLst>
                <p:cond evt="onClick" delay="0">
                  <p:tgtEl>
                    <p:spTgt spid="7"/>
                  </p:tgtEl>
                </p:cond>
              </p:nextCondLst>
            </p:seq>
            <p:seq concurrent="1" nextAc="seek">
              <p:cTn id="43" restart="whenNotActive" fill="hold" evtFilter="cancelBubble" nodeType="interactiveSeq">
                <p:stCondLst>
                  <p:cond evt="onClick" delay="0">
                    <p:tgtEl>
                      <p:spTgt spid="6"/>
                    </p:tgtEl>
                  </p:cond>
                </p:stCondLst>
                <p:endSync evt="end" delay="0">
                  <p:rtn val="all"/>
                </p:endSync>
                <p:childTnLst>
                  <p:par>
                    <p:cTn id="44" fill="hold">
                      <p:stCondLst>
                        <p:cond delay="0"/>
                      </p:stCondLst>
                      <p:childTnLst>
                        <p:par>
                          <p:cTn id="45" fill="hold">
                            <p:stCondLst>
                              <p:cond delay="0"/>
                            </p:stCondLst>
                            <p:childTnLst>
                              <p:par>
                                <p:cTn id="46" presetID="26" presetClass="emph" presetSubtype="0" fill="hold" nodeType="clickEffect">
                                  <p:stCondLst>
                                    <p:cond delay="0"/>
                                  </p:stCondLst>
                                  <p:childTnLst>
                                    <p:animEffect transition="out" filter="fade">
                                      <p:cBhvr>
                                        <p:cTn id="47" dur="500" tmFilter="0, 0; .2, .5; .8, .5; 1, 0"/>
                                        <p:tgtEl>
                                          <p:spTgt spid="6"/>
                                        </p:tgtEl>
                                      </p:cBhvr>
                                    </p:animEffect>
                                    <p:animScale>
                                      <p:cBhvr>
                                        <p:cTn id="48" dur="250" autoRev="1" fill="hold"/>
                                        <p:tgtEl>
                                          <p:spTgt spid="6"/>
                                        </p:tgtEl>
                                      </p:cBhvr>
                                      <p:by x="105000" y="105000"/>
                                    </p:animScale>
                                  </p:childTnLst>
                                </p:cTn>
                              </p:par>
                              <p:par>
                                <p:cTn id="49" presetID="1" presetClass="mediacall" presetSubtype="0" fill="hold" nodeType="withEffect">
                                  <p:stCondLst>
                                    <p:cond delay="0"/>
                                  </p:stCondLst>
                                  <p:childTnLst>
                                    <p:cmd type="call" cmd="playFrom(0.0)">
                                      <p:cBhvr>
                                        <p:cTn id="50" dur="10527" fill="hold"/>
                                        <p:tgtEl>
                                          <p:spTgt spid="19"/>
                                        </p:tgtEl>
                                      </p:cBhvr>
                                    </p:cmd>
                                  </p:childTnLst>
                                </p:cTn>
                              </p:par>
                            </p:childTnLst>
                          </p:cTn>
                        </p:par>
                      </p:childTnLst>
                    </p:cTn>
                  </p:par>
                </p:childTnLst>
              </p:cTn>
              <p:nextCondLst>
                <p:cond evt="onClick" delay="0">
                  <p:tgtEl>
                    <p:spTgt spid="6"/>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26" presetClass="emph" presetSubtype="0" fill="hold" nodeType="clickEffect">
                                  <p:stCondLst>
                                    <p:cond delay="0"/>
                                  </p:stCondLst>
                                  <p:childTnLst>
                                    <p:animEffect transition="out" filter="fade">
                                      <p:cBhvr>
                                        <p:cTn id="55" dur="500" tmFilter="0, 0; .2, .5; .8, .5; 1, 0"/>
                                        <p:tgtEl>
                                          <p:spTgt spid="9"/>
                                        </p:tgtEl>
                                      </p:cBhvr>
                                    </p:animEffect>
                                    <p:animScale>
                                      <p:cBhvr>
                                        <p:cTn id="56" dur="250" autoRev="1" fill="hold"/>
                                        <p:tgtEl>
                                          <p:spTgt spid="9"/>
                                        </p:tgtEl>
                                      </p:cBhvr>
                                      <p:by x="105000" y="105000"/>
                                    </p:animScale>
                                  </p:childTnLst>
                                </p:cTn>
                              </p:par>
                              <p:par>
                                <p:cTn id="57" presetID="1" presetClass="mediacall" presetSubtype="0" fill="hold" nodeType="withEffect">
                                  <p:stCondLst>
                                    <p:cond delay="0"/>
                                  </p:stCondLst>
                                  <p:childTnLst>
                                    <p:cmd type="call" cmd="playFrom(0.0)">
                                      <p:cBhvr>
                                        <p:cTn id="58" dur="10527" fill="hold"/>
                                        <p:tgtEl>
                                          <p:spTgt spid="17"/>
                                        </p:tgtEl>
                                      </p:cBhvr>
                                    </p:cmd>
                                  </p:childTnLst>
                                </p:cTn>
                              </p:par>
                            </p:childTnLst>
                          </p:cTn>
                        </p:par>
                      </p:childTnLst>
                    </p:cTn>
                  </p:par>
                </p:childTnLst>
              </p:cTn>
              <p:nextCondLst>
                <p:cond evt="onClick" delay="0">
                  <p:tgtEl>
                    <p:spTgt spid="9"/>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3099" y="2609849"/>
            <a:ext cx="3207720" cy="4117472"/>
          </a:xfrm>
          <a:prstGeom prst="rect">
            <a:avLst/>
          </a:prstGeom>
        </p:spPr>
      </p:pic>
      <p:pic>
        <p:nvPicPr>
          <p:cNvPr id="4" name="Рисунок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771480">
            <a:off x="5358289" y="69448"/>
            <a:ext cx="3505112" cy="6055020"/>
          </a:xfrm>
          <a:prstGeom prst="rect">
            <a:avLst/>
          </a:prstGeom>
        </p:spPr>
      </p:pic>
      <p:sp>
        <p:nvSpPr>
          <p:cNvPr id="6" name="Овальная выноска 5"/>
          <p:cNvSpPr/>
          <p:nvPr/>
        </p:nvSpPr>
        <p:spPr>
          <a:xfrm>
            <a:off x="2782717" y="381965"/>
            <a:ext cx="3155095" cy="2478764"/>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3408721" y="1172371"/>
            <a:ext cx="1903085" cy="830997"/>
          </a:xfrm>
          <a:prstGeom prst="rect">
            <a:avLst/>
          </a:prstGeom>
          <a:noFill/>
        </p:spPr>
        <p:txBody>
          <a:bodyPr wrap="none" lIns="91440" tIns="45720" rIns="91440" bIns="45720">
            <a:spAutoFit/>
          </a:bodyPr>
          <a:lstStyle/>
          <a:p>
            <a:pPr algn="ctr"/>
            <a:r>
              <a:rPr lang="ru-RU" sz="2400" b="1" cap="none" spc="0" dirty="0" smtClean="0">
                <a:ln w="0"/>
                <a:solidFill>
                  <a:schemeClr val="tx1"/>
                </a:solidFill>
                <a:effectLst>
                  <a:outerShdw blurRad="38100" dist="19050" dir="2700000" algn="tl" rotWithShape="0">
                    <a:schemeClr val="dk1">
                      <a:alpha val="40000"/>
                    </a:schemeClr>
                  </a:outerShdw>
                </a:effectLst>
                <a:latin typeface="Arial Black" panose="020B0A04020102020204" pitchFamily="34" charset="0"/>
              </a:rPr>
              <a:t> </a:t>
            </a:r>
          </a:p>
          <a:p>
            <a:pPr algn="ctr"/>
            <a:r>
              <a:rPr lang="ru-RU" sz="2400" b="1" dirty="0">
                <a:ln w="0"/>
                <a:effectLst>
                  <a:outerShdw blurRad="38100" dist="19050" dir="2700000" algn="tl" rotWithShape="0">
                    <a:schemeClr val="dk1">
                      <a:alpha val="40000"/>
                    </a:schemeClr>
                  </a:outerShdw>
                </a:effectLst>
                <a:latin typeface="Arial Black" panose="020B0A04020102020204" pitchFamily="34" charset="0"/>
              </a:rPr>
              <a:t>М</a:t>
            </a:r>
            <a:r>
              <a:rPr lang="ru-RU" sz="2400" b="1" cap="none" spc="0" dirty="0" smtClean="0">
                <a:ln w="0"/>
                <a:solidFill>
                  <a:schemeClr val="tx1"/>
                </a:solidFill>
                <a:effectLst>
                  <a:outerShdw blurRad="38100" dist="19050" dir="2700000" algn="tl" rotWithShape="0">
                    <a:schemeClr val="dk1">
                      <a:alpha val="40000"/>
                    </a:schemeClr>
                  </a:outerShdw>
                </a:effectLst>
                <a:latin typeface="Arial Black" panose="020B0A04020102020204" pitchFamily="34" charset="0"/>
              </a:rPr>
              <a:t>олодцы!</a:t>
            </a:r>
            <a:endParaRPr lang="ru-RU" sz="2400" b="1" cap="none" spc="0" dirty="0">
              <a:ln w="0"/>
              <a:solidFill>
                <a:schemeClr val="tx1"/>
              </a:solidFill>
              <a:effectLst>
                <a:outerShdw blurRad="38100" dist="19050" dir="2700000" algn="tl" rotWithShape="0">
                  <a:schemeClr val="dk1">
                    <a:alpha val="40000"/>
                  </a:schemeClr>
                </a:outerShdw>
              </a:effectLst>
              <a:latin typeface="Arial Black" panose="020B0A04020102020204" pitchFamily="34" charset="0"/>
            </a:endParaRPr>
          </a:p>
        </p:txBody>
      </p:sp>
    </p:spTree>
    <p:extLst>
      <p:ext uri="{BB962C8B-B14F-4D97-AF65-F5344CB8AC3E}">
        <p14:creationId xmlns:p14="http://schemas.microsoft.com/office/powerpoint/2010/main" val="281535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set>
                                      <p:cBhvr>
                                        <p:cTn id="7" dur="455" fill="hold">
                                          <p:stCondLst>
                                            <p:cond delay="0"/>
                                          </p:stCondLst>
                                        </p:cTn>
                                        <p:tgtEl>
                                          <p:spTgt spid="7"/>
                                        </p:tgtEl>
                                        <p:attrNameLst>
                                          <p:attrName>style.rotation</p:attrName>
                                        </p:attrNameLst>
                                      </p:cBhvr>
                                      <p:to>
                                        <p:strVal val="-45.0"/>
                                      </p:to>
                                    </p:set>
                                    <p:anim calcmode="lin" valueType="num">
                                      <p:cBhvr>
                                        <p:cTn id="8"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Рисунок 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726315" y="334219"/>
            <a:ext cx="3856667" cy="2760562"/>
          </a:xfrm>
          <a:prstGeom prst="rect">
            <a:avLst/>
          </a:prstGeom>
        </p:spPr>
      </p:pic>
      <p:pic>
        <p:nvPicPr>
          <p:cNvPr id="5" name="Рисунок 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726315" y="3258273"/>
            <a:ext cx="3888513" cy="3199238"/>
          </a:xfrm>
          <a:prstGeom prst="rect">
            <a:avLst/>
          </a:prstGeom>
        </p:spPr>
      </p:pic>
      <p:pic>
        <p:nvPicPr>
          <p:cNvPr id="6" name="Рисунок 5"/>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7234015" y="3258273"/>
            <a:ext cx="4235490" cy="3168570"/>
          </a:xfrm>
          <a:prstGeom prst="rect">
            <a:avLst/>
          </a:prstGeom>
        </p:spPr>
      </p:pic>
      <p:pic>
        <p:nvPicPr>
          <p:cNvPr id="7" name="Рисунок 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40702" y="2777924"/>
            <a:ext cx="3067764" cy="3937822"/>
          </a:xfrm>
          <a:prstGeom prst="rect">
            <a:avLst/>
          </a:prstGeom>
        </p:spPr>
      </p:pic>
      <p:pic>
        <p:nvPicPr>
          <p:cNvPr id="8" name="звук"/>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90142" y="592726"/>
            <a:ext cx="963345" cy="963345"/>
          </a:xfrm>
          <a:prstGeom prst="rect">
            <a:avLst/>
          </a:prstGeom>
        </p:spPr>
      </p:pic>
      <p:pic>
        <p:nvPicPr>
          <p:cNvPr id="4" name="Рисунок 3"/>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269746" y="334219"/>
            <a:ext cx="4235490" cy="2760562"/>
          </a:xfrm>
          <a:prstGeom prst="rect">
            <a:avLst/>
          </a:prstGeom>
        </p:spPr>
      </p:pic>
      <p:pic>
        <p:nvPicPr>
          <p:cNvPr id="9" name="zvuk-nepravilnogo-otveta-sto-k-odnomu">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2139252" y="1182899"/>
            <a:ext cx="487363" cy="487363"/>
          </a:xfrm>
          <a:prstGeom prst="rect">
            <a:avLst/>
          </a:prstGeom>
        </p:spPr>
      </p:pic>
      <p:pic>
        <p:nvPicPr>
          <p:cNvPr id="10" name="zvuk-nepravilnogo-otveta-sto-k-odnomu">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2177011" y="6206300"/>
            <a:ext cx="639763" cy="487363"/>
          </a:xfrm>
          <a:prstGeom prst="rect">
            <a:avLst/>
          </a:prstGeom>
        </p:spPr>
      </p:pic>
      <p:pic>
        <p:nvPicPr>
          <p:cNvPr id="11" name="zvuk-nepravilnogo-otveta-sto-k-odnomu">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6778486" y="5718937"/>
            <a:ext cx="487363" cy="487363"/>
          </a:xfrm>
          <a:prstGeom prst="rect">
            <a:avLst/>
          </a:prstGeom>
        </p:spPr>
      </p:pic>
      <p:pic>
        <p:nvPicPr>
          <p:cNvPr id="12" name="zvuk-pravilnogo-otveta-iz-peredachi-100-k-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6682682" y="2372105"/>
            <a:ext cx="487363" cy="487363"/>
          </a:xfrm>
          <a:prstGeom prst="rect">
            <a:avLst/>
          </a:prstGeom>
        </p:spPr>
      </p:pic>
      <p:pic>
        <p:nvPicPr>
          <p:cNvPr id="13" name="По полоскам чёрно-бе (6)">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805817" y="1679634"/>
            <a:ext cx="487363" cy="487363"/>
          </a:xfrm>
          <a:prstGeom prst="rect">
            <a:avLst/>
          </a:prstGeom>
        </p:spPr>
      </p:pic>
    </p:spTree>
    <p:extLst>
      <p:ext uri="{BB962C8B-B14F-4D97-AF65-F5344CB8AC3E}">
        <p14:creationId xmlns:p14="http://schemas.microsoft.com/office/powerpoint/2010/main" val="3816872027"/>
      </p:ext>
    </p:extLst>
  </p:cSld>
  <p:clrMapOvr>
    <a:masterClrMapping/>
  </p:clrMapOvr>
  <p:timing>
    <p:tnLst>
      <p:par>
        <p:cTn id="1" dur="indefinite" restart="never" nodeType="tmRoot">
          <p:childTnLst>
            <p:audio>
              <p:cMediaNode vol="80000" showWhenStopped="0">
                <p:cTn id="2" fill="hold" display="0">
                  <p:stCondLst>
                    <p:cond delay="indefinite"/>
                  </p:stCondLst>
                  <p:endCondLst>
                    <p:cond evt="onStopAudio" delay="0">
                      <p:tgtEl>
                        <p:sldTgt/>
                      </p:tgtEl>
                    </p:cond>
                  </p:endCondLst>
                </p:cTn>
                <p:tgtEl>
                  <p:spTgt spid="9"/>
                </p:tgtEl>
              </p:cMediaNode>
            </p:audio>
            <p:audio>
              <p:cMediaNode vol="80000" showWhenStopped="0">
                <p:cTn id="3" fill="hold" display="0">
                  <p:stCondLst>
                    <p:cond delay="indefinite"/>
                  </p:stCondLst>
                  <p:endCondLst>
                    <p:cond evt="onStopAudio" delay="0">
                      <p:tgtEl>
                        <p:sldTgt/>
                      </p:tgtEl>
                    </p:cond>
                  </p:endCondLst>
                </p:cTn>
                <p:tgtEl>
                  <p:spTgt spid="10"/>
                </p:tgtEl>
              </p:cMediaNode>
            </p:audio>
            <p:audio>
              <p:cMediaNode vol="80000" showWhenStopped="0">
                <p:cTn id="4" fill="hold" display="0">
                  <p:stCondLst>
                    <p:cond delay="indefinite"/>
                  </p:stCondLst>
                  <p:endCondLst>
                    <p:cond evt="onStopAudio" delay="0">
                      <p:tgtEl>
                        <p:sldTgt/>
                      </p:tgtEl>
                    </p:cond>
                  </p:endCondLst>
                </p:cTn>
                <p:tgtEl>
                  <p:spTgt spid="11"/>
                </p:tgtEl>
              </p:cMediaNode>
            </p:audio>
            <p:seq concurrent="1" nextAc="seek">
              <p:cTn id="5" restart="whenNotActive" fill="hold" evtFilter="cancelBubble" nodeType="interactiveSeq">
                <p:stCondLst>
                  <p:cond evt="onClick" delay="0">
                    <p:tgtEl>
                      <p:spTgt spid="3"/>
                    </p:tgtEl>
                  </p:cond>
                </p:stCondLst>
                <p:endSync evt="end" delay="0">
                  <p:rtn val="all"/>
                </p:endSync>
                <p:childTnLst>
                  <p:par>
                    <p:cTn id="6" fill="hold">
                      <p:stCondLst>
                        <p:cond delay="0"/>
                      </p:stCondLst>
                      <p:childTnLst>
                        <p:par>
                          <p:cTn id="7" fill="hold">
                            <p:stCondLst>
                              <p:cond delay="0"/>
                            </p:stCondLst>
                            <p:childTnLst>
                              <p:par>
                                <p:cTn id="8" presetID="26" presetClass="emph" presetSubtype="0" fill="hold" nodeType="clickEffect">
                                  <p:stCondLst>
                                    <p:cond delay="0"/>
                                  </p:stCondLst>
                                  <p:childTnLst>
                                    <p:animEffect transition="out" filter="fade">
                                      <p:cBhvr>
                                        <p:cTn id="9" dur="500" tmFilter="0, 0; .2, .5; .8, .5; 1, 0"/>
                                        <p:tgtEl>
                                          <p:spTgt spid="3"/>
                                        </p:tgtEl>
                                      </p:cBhvr>
                                    </p:animEffect>
                                    <p:animScale>
                                      <p:cBhvr>
                                        <p:cTn id="10" dur="250" autoRev="1" fill="hold"/>
                                        <p:tgtEl>
                                          <p:spTgt spid="3"/>
                                        </p:tgtEl>
                                      </p:cBhvr>
                                      <p:by x="105000" y="105000"/>
                                    </p:animScale>
                                  </p:childTnLst>
                                </p:cTn>
                              </p:par>
                              <p:par>
                                <p:cTn id="11" presetID="1" presetClass="mediacall" presetSubtype="0" fill="hold" nodeType="withEffect">
                                  <p:stCondLst>
                                    <p:cond delay="0"/>
                                  </p:stCondLst>
                                  <p:childTnLst>
                                    <p:cmd type="call" cmd="playFrom(0.0)">
                                      <p:cBhvr>
                                        <p:cTn id="12" dur="10527" fill="hold"/>
                                        <p:tgtEl>
                                          <p:spTgt spid="9"/>
                                        </p:tgtEl>
                                      </p:cBhvr>
                                    </p:cmd>
                                  </p:childTnLst>
                                </p:cTn>
                              </p:par>
                            </p:childTnLst>
                          </p:cTn>
                        </p:par>
                      </p:childTnLst>
                    </p:cTn>
                  </p:par>
                </p:childTnLst>
              </p:cTn>
              <p:nextCondLst>
                <p:cond evt="onClick" delay="0">
                  <p:tgtEl>
                    <p:spTgt spid="3"/>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26" presetClass="emph" presetSubtype="0" fill="hold" nodeType="clickEffect">
                                  <p:stCondLst>
                                    <p:cond delay="0"/>
                                  </p:stCondLst>
                                  <p:childTnLst>
                                    <p:animEffect transition="out" filter="fade">
                                      <p:cBhvr>
                                        <p:cTn id="17" dur="500" tmFilter="0, 0; .2, .5; .8, .5; 1, 0"/>
                                        <p:tgtEl>
                                          <p:spTgt spid="5"/>
                                        </p:tgtEl>
                                      </p:cBhvr>
                                    </p:animEffect>
                                    <p:animScale>
                                      <p:cBhvr>
                                        <p:cTn id="18" dur="250" autoRev="1" fill="hold"/>
                                        <p:tgtEl>
                                          <p:spTgt spid="5"/>
                                        </p:tgtEl>
                                      </p:cBhvr>
                                      <p:by x="105000" y="105000"/>
                                    </p:animScale>
                                  </p:childTnLst>
                                </p:cTn>
                              </p:par>
                              <p:par>
                                <p:cTn id="19" presetID="1" presetClass="mediacall" presetSubtype="0" fill="hold" nodeType="withEffect">
                                  <p:stCondLst>
                                    <p:cond delay="0"/>
                                  </p:stCondLst>
                                  <p:childTnLst>
                                    <p:cmd type="call" cmd="playFrom(0.0)">
                                      <p:cBhvr>
                                        <p:cTn id="20" dur="10527" fill="hold"/>
                                        <p:tgtEl>
                                          <p:spTgt spid="10"/>
                                        </p:tgtEl>
                                      </p:cBhvr>
                                    </p:cmd>
                                  </p:childTnLst>
                                </p:cTn>
                              </p:par>
                            </p:childTnLst>
                          </p:cTn>
                        </p:par>
                      </p:childTnLst>
                    </p:cTn>
                  </p:par>
                </p:childTnLst>
              </p:cTn>
              <p:nextCondLst>
                <p:cond evt="onClick" delay="0">
                  <p:tgtEl>
                    <p:spTgt spid="5"/>
                  </p:tgtEl>
                </p:cond>
              </p:nextCondLst>
            </p:seq>
            <p:seq concurrent="1" nextAc="seek">
              <p:cTn id="21" restart="whenNotActive" fill="hold" evtFilter="cancelBubble" nodeType="interactiveSeq">
                <p:stCondLst>
                  <p:cond evt="onClick" delay="0">
                    <p:tgtEl>
                      <p:spTgt spid="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nodeType="clickEffect">
                                  <p:stCondLst>
                                    <p:cond delay="0"/>
                                  </p:stCondLst>
                                  <p:childTnLst>
                                    <p:animEffect transition="out" filter="fade">
                                      <p:cBhvr>
                                        <p:cTn id="25" dur="500" tmFilter="0, 0; .2, .5; .8, .5; 1, 0"/>
                                        <p:tgtEl>
                                          <p:spTgt spid="6"/>
                                        </p:tgtEl>
                                      </p:cBhvr>
                                    </p:animEffect>
                                    <p:animScale>
                                      <p:cBhvr>
                                        <p:cTn id="26" dur="250" autoRev="1" fill="hold"/>
                                        <p:tgtEl>
                                          <p:spTgt spid="6"/>
                                        </p:tgtEl>
                                      </p:cBhvr>
                                      <p:by x="105000" y="105000"/>
                                    </p:animScale>
                                  </p:childTnLst>
                                </p:cTn>
                              </p:par>
                              <p:par>
                                <p:cTn id="27" presetID="1" presetClass="mediacall" presetSubtype="0" fill="hold" nodeType="withEffect">
                                  <p:stCondLst>
                                    <p:cond delay="0"/>
                                  </p:stCondLst>
                                  <p:childTnLst>
                                    <p:cmd type="call" cmd="playFrom(0.0)">
                                      <p:cBhvr>
                                        <p:cTn id="28" dur="10527" fill="hold"/>
                                        <p:tgtEl>
                                          <p:spTgt spid="11"/>
                                        </p:tgtEl>
                                      </p:cBhvr>
                                    </p:cmd>
                                  </p:childTnLst>
                                </p:cTn>
                              </p:par>
                            </p:childTnLst>
                          </p:cTn>
                        </p:par>
                      </p:childTnLst>
                    </p:cTn>
                  </p:par>
                </p:childTnLst>
              </p:cTn>
              <p:nextCondLst>
                <p:cond evt="onClick" delay="0">
                  <p:tgtEl>
                    <p:spTgt spid="6"/>
                  </p:tgtEl>
                </p:cond>
              </p:nextCondLst>
            </p:seq>
            <p:audio>
              <p:cMediaNode vol="80000" showWhenStopped="0">
                <p:cTn id="29" fill="hold" display="0">
                  <p:stCondLst>
                    <p:cond delay="indefinite"/>
                  </p:stCondLst>
                  <p:endCondLst>
                    <p:cond evt="onStopAudio" delay="0">
                      <p:tgtEl>
                        <p:sldTgt/>
                      </p:tgtEl>
                    </p:cond>
                  </p:endCondLst>
                </p:cTn>
                <p:tgtEl>
                  <p:spTgt spid="12"/>
                </p:tgtEl>
              </p:cMediaNode>
            </p:audio>
            <p:seq concurrent="1" nextAc="seek">
              <p:cTn id="30" restart="whenNotActive" fill="hold" evtFilter="cancelBubble" nodeType="interactiveSeq">
                <p:stCondLst>
                  <p:cond evt="onClick" delay="0">
                    <p:tgtEl>
                      <p:spTgt spid="4"/>
                    </p:tgtEl>
                  </p:cond>
                </p:stCondLst>
                <p:endSync evt="end" delay="0">
                  <p:rtn val="all"/>
                </p:endSync>
                <p:childTnLst>
                  <p:par>
                    <p:cTn id="31" fill="hold">
                      <p:stCondLst>
                        <p:cond delay="0"/>
                      </p:stCondLst>
                      <p:childTnLst>
                        <p:par>
                          <p:cTn id="32" fill="hold">
                            <p:stCondLst>
                              <p:cond delay="0"/>
                            </p:stCondLst>
                            <p:childTnLst>
                              <p:par>
                                <p:cTn id="33" presetID="6" presetClass="emph" presetSubtype="0" fill="hold" nodeType="clickEffect">
                                  <p:stCondLst>
                                    <p:cond delay="0"/>
                                  </p:stCondLst>
                                  <p:childTnLst>
                                    <p:animScale>
                                      <p:cBhvr>
                                        <p:cTn id="34" dur="2000" fill="hold"/>
                                        <p:tgtEl>
                                          <p:spTgt spid="4"/>
                                        </p:tgtEl>
                                      </p:cBhvr>
                                      <p:by x="150000" y="150000"/>
                                    </p:animScale>
                                  </p:childTnLst>
                                </p:cTn>
                              </p:par>
                              <p:par>
                                <p:cTn id="35" presetID="1" presetClass="mediacall" presetSubtype="0" fill="hold" nodeType="withEffect">
                                  <p:stCondLst>
                                    <p:cond delay="0"/>
                                  </p:stCondLst>
                                  <p:childTnLst>
                                    <p:cmd type="call" cmd="playFrom(0.0)">
                                      <p:cBhvr>
                                        <p:cTn id="36" dur="2873" fill="hold"/>
                                        <p:tgtEl>
                                          <p:spTgt spid="12"/>
                                        </p:tgtEl>
                                      </p:cBhvr>
                                    </p:cmd>
                                  </p:childTnLst>
                                </p:cTn>
                              </p:par>
                            </p:childTnLst>
                          </p:cTn>
                        </p:par>
                      </p:childTnLst>
                    </p:cTn>
                  </p:par>
                </p:childTnLst>
              </p:cTn>
              <p:nextCondLst>
                <p:cond evt="onClick" delay="0">
                  <p:tgtEl>
                    <p:spTgt spid="4"/>
                  </p:tgtEl>
                </p:cond>
              </p:nextCondLst>
            </p:seq>
            <p:audio>
              <p:cMediaNode vol="80000" showWhenStopped="0">
                <p:cTn id="37" fill="hold" display="0">
                  <p:stCondLst>
                    <p:cond delay="indefinite"/>
                  </p:stCondLst>
                  <p:endCondLst>
                    <p:cond evt="onStopAudio" delay="0">
                      <p:tgtEl>
                        <p:sldTgt/>
                      </p:tgtEl>
                    </p:cond>
                  </p:endCondLst>
                </p:cTn>
                <p:tgtEl>
                  <p:spTgt spid="13"/>
                </p:tgtEl>
              </p:cMediaNode>
            </p:audio>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4993" fill="hold"/>
                                        <p:tgtEl>
                                          <p:spTgt spid="13"/>
                                        </p:tgtEl>
                                      </p:cBhvr>
                                    </p:cmd>
                                  </p:childTnLst>
                                </p:cTn>
                              </p:par>
                            </p:childTnLst>
                          </p:cTn>
                        </p:par>
                      </p:childTnLst>
                    </p:cTn>
                  </p:par>
                </p:childTnLst>
              </p:cTn>
              <p:nextCondLst>
                <p:cond evt="onClick" delay="0">
                  <p:tgtEl>
                    <p:spTgt spid="8"/>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68770" y="1504709"/>
            <a:ext cx="4547886" cy="4547886"/>
          </a:xfrm>
          <a:prstGeom prst="rect">
            <a:avLst/>
          </a:prstGeom>
        </p:spPr>
      </p:pic>
      <p:pic>
        <p:nvPicPr>
          <p:cNvPr id="4" name="Рисунок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3099" y="2609849"/>
            <a:ext cx="3207720" cy="4117472"/>
          </a:xfrm>
          <a:prstGeom prst="rect">
            <a:avLst/>
          </a:prstGeom>
        </p:spPr>
      </p:pic>
      <p:sp>
        <p:nvSpPr>
          <p:cNvPr id="5" name="Овальная выноска 4"/>
          <p:cNvSpPr/>
          <p:nvPr/>
        </p:nvSpPr>
        <p:spPr>
          <a:xfrm>
            <a:off x="2280213" y="289367"/>
            <a:ext cx="2696901" cy="2189803"/>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n w="0"/>
                <a:solidFill>
                  <a:schemeClr val="tx1"/>
                </a:solidFill>
                <a:effectLst>
                  <a:outerShdw blurRad="38100" dist="19050" dir="2700000" algn="tl" rotWithShape="0">
                    <a:schemeClr val="dk1">
                      <a:alpha val="40000"/>
                    </a:schemeClr>
                  </a:outerShdw>
                </a:effectLst>
              </a:rPr>
              <a:t>ТАК</a:t>
            </a:r>
            <a:r>
              <a:rPr lang="ru-RU" dirty="0" smtClean="0">
                <a:ln w="0"/>
                <a:solidFill>
                  <a:schemeClr val="tx1"/>
                </a:solidFill>
                <a:effectLst>
                  <a:outerShdw blurRad="38100" dist="19050" dir="2700000" algn="tl" rotWithShape="0">
                    <a:schemeClr val="dk1">
                      <a:alpha val="40000"/>
                    </a:schemeClr>
                  </a:outerShdw>
                </a:effectLst>
              </a:rPr>
              <a:t> </a:t>
            </a:r>
            <a:r>
              <a:rPr lang="ru-RU" sz="2400" b="1" dirty="0" smtClean="0">
                <a:ln w="0"/>
                <a:solidFill>
                  <a:schemeClr val="tx1"/>
                </a:solidFill>
                <a:effectLst>
                  <a:outerShdw blurRad="38100" dist="19050" dir="2700000" algn="tl" rotWithShape="0">
                    <a:schemeClr val="dk1">
                      <a:alpha val="40000"/>
                    </a:schemeClr>
                  </a:outerShdw>
                </a:effectLst>
              </a:rPr>
              <a:t>ДЕРЖАТЬ</a:t>
            </a:r>
            <a:r>
              <a:rPr lang="ru-RU" dirty="0" smtClean="0">
                <a:ln w="0"/>
                <a:solidFill>
                  <a:schemeClr val="tx1"/>
                </a:solidFill>
                <a:effectLst>
                  <a:outerShdw blurRad="38100" dist="19050" dir="2700000" algn="tl" rotWithShape="0">
                    <a:schemeClr val="dk1">
                      <a:alpha val="40000"/>
                    </a:schemeClr>
                  </a:outerShdw>
                </a:effectLst>
              </a:rPr>
              <a:t>!</a:t>
            </a:r>
            <a:endParaRPr lang="ru-RU"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478593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3099" y="2609849"/>
            <a:ext cx="3207720" cy="4117472"/>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59702" y="1275927"/>
            <a:ext cx="4762500" cy="3171825"/>
          </a:xfrm>
          <a:prstGeom prst="rect">
            <a:avLst/>
          </a:prstGeom>
        </p:spPr>
      </p:pic>
      <p:pic>
        <p:nvPicPr>
          <p:cNvPr id="7" name="Рисунок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29863" y="4166886"/>
            <a:ext cx="2507759" cy="2507759"/>
          </a:xfrm>
          <a:prstGeom prst="rect">
            <a:avLst/>
          </a:prstGeom>
        </p:spPr>
      </p:pic>
      <p:pic>
        <p:nvPicPr>
          <p:cNvPr id="8" name="Рисунок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845758">
            <a:off x="8251726" y="2489192"/>
            <a:ext cx="2324494" cy="4015523"/>
          </a:xfrm>
          <a:prstGeom prst="rect">
            <a:avLst/>
          </a:prstGeom>
        </p:spPr>
      </p:pic>
    </p:spTree>
    <p:extLst>
      <p:ext uri="{BB962C8B-B14F-4D97-AF65-F5344CB8AC3E}">
        <p14:creationId xmlns:p14="http://schemas.microsoft.com/office/powerpoint/2010/main" val="3657309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Прямоугольник 2"/>
          <p:cNvSpPr/>
          <p:nvPr/>
        </p:nvSpPr>
        <p:spPr>
          <a:xfrm>
            <a:off x="2500132" y="274798"/>
            <a:ext cx="9398641" cy="5693866"/>
          </a:xfrm>
          <a:prstGeom prst="rect">
            <a:avLst/>
          </a:prstGeom>
        </p:spPr>
        <p:txBody>
          <a:bodyPr wrap="square">
            <a:spAutoFit/>
          </a:bodyPr>
          <a:lstStyle/>
          <a:p>
            <a:r>
              <a:rPr lang="ru-RU" sz="2600" b="1" dirty="0">
                <a:solidFill>
                  <a:srgbClr val="FF0000"/>
                </a:solidFill>
                <a:latin typeface="Arial Black" panose="020B0A04020102020204" pitchFamily="34" charset="0"/>
                <a:cs typeface="Times New Roman" panose="02020603050405020304" pitchFamily="18" charset="0"/>
              </a:rPr>
              <a:t>Пояснительная </a:t>
            </a:r>
            <a:r>
              <a:rPr lang="ru-RU" sz="2600" b="1" dirty="0" smtClean="0">
                <a:solidFill>
                  <a:srgbClr val="FF0000"/>
                </a:solidFill>
                <a:latin typeface="Arial Black" panose="020B0A04020102020204" pitchFamily="34" charset="0"/>
                <a:cs typeface="Times New Roman" panose="02020603050405020304" pitchFamily="18" charset="0"/>
              </a:rPr>
              <a:t>записка</a:t>
            </a:r>
          </a:p>
          <a:p>
            <a:r>
              <a:rPr lang="ru-RU" sz="2600" dirty="0" smtClean="0">
                <a:latin typeface="Times New Roman" panose="02020603050405020304" pitchFamily="18" charset="0"/>
                <a:cs typeface="Times New Roman" panose="02020603050405020304" pitchFamily="18" charset="0"/>
              </a:rPr>
              <a:t> </a:t>
            </a:r>
            <a:r>
              <a:rPr lang="ru-RU" sz="2600" dirty="0">
                <a:latin typeface="Times New Roman" panose="02020603050405020304" pitchFamily="18" charset="0"/>
                <a:cs typeface="Times New Roman" panose="02020603050405020304" pitchFamily="18" charset="0"/>
              </a:rPr>
              <a:t>Сохранение жизни и здоровья дошкольника, обеспечение его безопасности – важные задачи детского сада, решение которых требует от педагогов поиска новых и эффективных форм и методов работы. Тревожные сводки ГИБДД говорят о том, что детям необходимо постоянно напоминать о необходимости соблюдать правила дорожного движения. Учитывая такую особенность дошкольников, как непроизвольное внимание, мы считаем, что дидактические средства по ПДД должны быть яркими, интересными, включающими действие различных анализаторов (зрение, слух, движение, осязание и др.) Заметив, что у детей снизился интерес к настольным играм по ПДД, мы решили создать интерактивную игру </a:t>
            </a:r>
            <a:r>
              <a:rPr lang="ru-RU" sz="2600" dirty="0" smtClean="0">
                <a:latin typeface="Times New Roman" panose="02020603050405020304" pitchFamily="18" charset="0"/>
                <a:cs typeface="Times New Roman" panose="02020603050405020304" pitchFamily="18" charset="0"/>
              </a:rPr>
              <a:t>«На помощь инспектору ГИБДД»</a:t>
            </a:r>
            <a:endParaRPr lang="ru-RU" sz="26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9815332" y="5752618"/>
            <a:ext cx="2083441" cy="64818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atin typeface="Arial Black" panose="020B0A04020102020204" pitchFamily="34" charset="0"/>
                <a:cs typeface="Times New Roman" panose="02020603050405020304" pitchFamily="18" charset="0"/>
                <a:hlinkClick r:id="" action="ppaction://hlinkshowjump?jump=nextslide"/>
              </a:rPr>
              <a:t>ДАЛЬШЕ</a:t>
            </a:r>
            <a:endParaRPr lang="ru-RU" b="1" dirty="0">
              <a:latin typeface="Arial Black" panose="020B0A04020102020204" pitchFamily="34" charset="0"/>
              <a:cs typeface="Times New Roman" panose="02020603050405020304" pitchFamily="18" charset="0"/>
            </a:endParaRPr>
          </a:p>
        </p:txBody>
      </p:sp>
    </p:spTree>
    <p:extLst>
      <p:ext uri="{BB962C8B-B14F-4D97-AF65-F5344CB8AC3E}">
        <p14:creationId xmlns:p14="http://schemas.microsoft.com/office/powerpoint/2010/main" val="3820424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Прямоугольник 2"/>
          <p:cNvSpPr/>
          <p:nvPr/>
        </p:nvSpPr>
        <p:spPr>
          <a:xfrm>
            <a:off x="2801073" y="989255"/>
            <a:ext cx="9155575" cy="5278368"/>
          </a:xfrm>
          <a:prstGeom prst="rect">
            <a:avLst/>
          </a:prstGeom>
        </p:spPr>
        <p:txBody>
          <a:bodyPr wrap="square">
            <a:spAutoFit/>
          </a:bodyPr>
          <a:lstStyle/>
          <a:p>
            <a:pPr>
              <a:lnSpc>
                <a:spcPct val="150000"/>
              </a:lnSpc>
              <a:spcBef>
                <a:spcPts val="600"/>
              </a:spcBef>
              <a:spcAft>
                <a:spcPts val="600"/>
              </a:spcAft>
            </a:pPr>
            <a:r>
              <a:rPr lang="ru-RU" sz="2800" dirty="0">
                <a:latin typeface="Arial Black" panose="020B0A04020102020204" pitchFamily="34" charset="0"/>
              </a:rPr>
              <a:t>Цель: </a:t>
            </a:r>
            <a:r>
              <a:rPr lang="ru-RU" sz="2800" dirty="0">
                <a:latin typeface="Times New Roman" panose="02020603050405020304" pitchFamily="18" charset="0"/>
                <a:cs typeface="Times New Roman" panose="02020603050405020304" pitchFamily="18" charset="0"/>
              </a:rPr>
              <a:t>Способствовать формированию знаний дошкольников о правилах дорожного движения. </a:t>
            </a:r>
            <a:endParaRPr lang="ru-RU" sz="2800" dirty="0" smtClean="0">
              <a:latin typeface="Times New Roman" panose="02020603050405020304" pitchFamily="18" charset="0"/>
              <a:cs typeface="Times New Roman" panose="02020603050405020304" pitchFamily="18" charset="0"/>
            </a:endParaRPr>
          </a:p>
          <a:p>
            <a:pPr>
              <a:spcBef>
                <a:spcPts val="600"/>
              </a:spcBef>
              <a:spcAft>
                <a:spcPts val="600"/>
              </a:spcAft>
            </a:pPr>
            <a:r>
              <a:rPr lang="ru-RU" sz="2800" dirty="0" smtClean="0">
                <a:latin typeface="Arial Black" panose="020B0A04020102020204" pitchFamily="34" charset="0"/>
              </a:rPr>
              <a:t>Задачи</a:t>
            </a:r>
            <a:r>
              <a:rPr lang="ru-RU" sz="2800" dirty="0">
                <a:latin typeface="Arial Black" panose="020B0A04020102020204" pitchFamily="34" charset="0"/>
              </a:rPr>
              <a:t>: </a:t>
            </a:r>
            <a:endParaRPr lang="ru-RU" sz="2800" dirty="0" smtClean="0">
              <a:latin typeface="Arial Black" panose="020B0A04020102020204" pitchFamily="34" charset="0"/>
            </a:endParaRPr>
          </a:p>
          <a:p>
            <a:pPr marL="457200" indent="-457200">
              <a:lnSpc>
                <a:spcPct val="150000"/>
              </a:lnSpc>
              <a:buFont typeface="Arial" panose="020B0604020202020204" pitchFamily="34" charset="0"/>
              <a:buChar char="•"/>
            </a:pPr>
            <a:r>
              <a:rPr lang="ru-RU" sz="2800" dirty="0" smtClean="0">
                <a:latin typeface="Arial Black" panose="020B0A04020102020204" pitchFamily="34" charset="0"/>
              </a:rPr>
              <a:t> </a:t>
            </a:r>
            <a:r>
              <a:rPr lang="ru-RU" sz="2800" dirty="0">
                <a:latin typeface="Times New Roman" panose="02020603050405020304" pitchFamily="18" charset="0"/>
                <a:cs typeface="Times New Roman" panose="02020603050405020304" pitchFamily="18" charset="0"/>
              </a:rPr>
              <a:t>Формировать навыки безопасного поведения на дороге через практическую деятельность. </a:t>
            </a:r>
            <a:endParaRPr lang="ru-RU" sz="2800" dirty="0" smtClean="0">
              <a:latin typeface="Times New Roman" panose="02020603050405020304" pitchFamily="18" charset="0"/>
              <a:cs typeface="Times New Roman" panose="02020603050405020304" pitchFamily="18" charset="0"/>
            </a:endParaRPr>
          </a:p>
          <a:p>
            <a:pPr marL="457200" indent="-457200">
              <a:lnSpc>
                <a:spcPct val="150000"/>
              </a:lnSpc>
              <a:buFont typeface="Arial" panose="020B0604020202020204" pitchFamily="34" charset="0"/>
              <a:buChar char="•"/>
            </a:pPr>
            <a:r>
              <a:rPr lang="ru-RU" sz="2800" dirty="0" smtClean="0">
                <a:latin typeface="Times New Roman" panose="02020603050405020304" pitchFamily="18" charset="0"/>
                <a:cs typeface="Times New Roman" panose="02020603050405020304" pitchFamily="18" charset="0"/>
              </a:rPr>
              <a:t>Развивать </a:t>
            </a:r>
            <a:r>
              <a:rPr lang="ru-RU" sz="2800" dirty="0">
                <a:latin typeface="Times New Roman" panose="02020603050405020304" pitchFamily="18" charset="0"/>
                <a:cs typeface="Times New Roman" panose="02020603050405020304" pitchFamily="18" charset="0"/>
              </a:rPr>
              <a:t>внимательность и логическое мышление. </a:t>
            </a:r>
            <a:endParaRPr lang="ru-RU" sz="2800" dirty="0" smtClean="0">
              <a:latin typeface="Times New Roman" panose="02020603050405020304" pitchFamily="18" charset="0"/>
              <a:cs typeface="Times New Roman" panose="02020603050405020304" pitchFamily="18" charset="0"/>
            </a:endParaRPr>
          </a:p>
          <a:p>
            <a:pPr marL="457200" indent="-457200">
              <a:lnSpc>
                <a:spcPct val="150000"/>
              </a:lnSpc>
              <a:buFont typeface="Arial" panose="020B0604020202020204" pitchFamily="34" charset="0"/>
              <a:buChar char="•"/>
            </a:pPr>
            <a:r>
              <a:rPr lang="ru-RU" sz="2800" dirty="0" smtClean="0">
                <a:latin typeface="Times New Roman" panose="02020603050405020304" pitchFamily="18" charset="0"/>
                <a:cs typeface="Times New Roman" panose="02020603050405020304" pitchFamily="18" charset="0"/>
              </a:rPr>
              <a:t>Воспитывать </a:t>
            </a:r>
            <a:r>
              <a:rPr lang="ru-RU" sz="2800" dirty="0">
                <a:latin typeface="Times New Roman" panose="02020603050405020304" pitchFamily="18" charset="0"/>
                <a:cs typeface="Times New Roman" panose="02020603050405020304" pitchFamily="18" charset="0"/>
              </a:rPr>
              <a:t>желание соблюдать правила дорожного движения.</a:t>
            </a:r>
          </a:p>
        </p:txBody>
      </p:sp>
      <p:sp>
        <p:nvSpPr>
          <p:cNvPr id="4" name="Прямоугольник 3"/>
          <p:cNvSpPr/>
          <p:nvPr/>
        </p:nvSpPr>
        <p:spPr>
          <a:xfrm>
            <a:off x="9583838" y="5822066"/>
            <a:ext cx="1632030" cy="65975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atin typeface="Arial Black" panose="020B0A04020102020204" pitchFamily="34" charset="0"/>
                <a:hlinkClick r:id="" action="ppaction://hlinkshowjump?jump=nextslide"/>
              </a:rPr>
              <a:t>ДАЛЬШЕ</a:t>
            </a:r>
            <a:endParaRPr lang="ru-RU" b="1" dirty="0">
              <a:latin typeface="Arial Black" panose="020B0A04020102020204" pitchFamily="34" charset="0"/>
            </a:endParaRPr>
          </a:p>
        </p:txBody>
      </p:sp>
    </p:spTree>
    <p:extLst>
      <p:ext uri="{BB962C8B-B14F-4D97-AF65-F5344CB8AC3E}">
        <p14:creationId xmlns:p14="http://schemas.microsoft.com/office/powerpoint/2010/main" val="1418393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Прямоугольник 1"/>
          <p:cNvSpPr/>
          <p:nvPr/>
        </p:nvSpPr>
        <p:spPr>
          <a:xfrm>
            <a:off x="3580435" y="664766"/>
            <a:ext cx="8434086" cy="1323439"/>
          </a:xfrm>
          <a:prstGeom prst="rect">
            <a:avLst/>
          </a:prstGeom>
        </p:spPr>
        <p:txBody>
          <a:bodyPr wrap="square">
            <a:spAutoFit/>
          </a:bodyPr>
          <a:lstStyle/>
          <a:p>
            <a:pPr algn="just"/>
            <a:r>
              <a:rPr lang="ru-RU" sz="2000" b="1" dirty="0">
                <a:latin typeface="Times New Roman" panose="02020603050405020304" pitchFamily="18" charset="0"/>
                <a:cs typeface="Times New Roman" panose="02020603050405020304" pitchFamily="18" charset="0"/>
              </a:rPr>
              <a:t>Аудитория: </a:t>
            </a:r>
            <a:r>
              <a:rPr lang="ru-RU" sz="2000" dirty="0">
                <a:latin typeface="Times New Roman" panose="02020603050405020304" pitchFamily="18" charset="0"/>
                <a:cs typeface="Times New Roman" panose="02020603050405020304" pitchFamily="18" charset="0"/>
              </a:rPr>
              <a:t>интерактивная обучающая игра </a:t>
            </a:r>
            <a:r>
              <a:rPr lang="ru-RU" sz="2000" dirty="0" smtClean="0">
                <a:latin typeface="Times New Roman" panose="02020603050405020304" pitchFamily="18" charset="0"/>
                <a:cs typeface="Times New Roman" panose="02020603050405020304" pitchFamily="18" charset="0"/>
              </a:rPr>
              <a:t>«На помощь инспектору ГИБДД» </a:t>
            </a:r>
            <a:r>
              <a:rPr lang="ru-RU" sz="2000" dirty="0">
                <a:latin typeface="Times New Roman" panose="02020603050405020304" pitchFamily="18" charset="0"/>
                <a:cs typeface="Times New Roman" panose="02020603050405020304" pitchFamily="18" charset="0"/>
              </a:rPr>
              <a:t>может быть использована для обучения детей 5-7 лет в дошкольном образовательном учреждении, рекомендована родителям для занятий с детьми в семейном кругу. </a:t>
            </a:r>
          </a:p>
        </p:txBody>
      </p:sp>
      <p:sp>
        <p:nvSpPr>
          <p:cNvPr id="4" name="Прямоугольник 3"/>
          <p:cNvSpPr/>
          <p:nvPr/>
        </p:nvSpPr>
        <p:spPr>
          <a:xfrm>
            <a:off x="3580435" y="2202612"/>
            <a:ext cx="6684137" cy="400110"/>
          </a:xfrm>
          <a:prstGeom prst="rect">
            <a:avLst/>
          </a:prstGeom>
        </p:spPr>
        <p:txBody>
          <a:bodyPr wrap="none">
            <a:spAutoFit/>
          </a:bodyPr>
          <a:lstStyle/>
          <a:p>
            <a:r>
              <a:rPr lang="ru-RU" sz="2000" b="1" dirty="0">
                <a:latin typeface="Times New Roman" panose="02020603050405020304" pitchFamily="18" charset="0"/>
                <a:cs typeface="Times New Roman" panose="02020603050405020304" pitchFamily="18" charset="0"/>
              </a:rPr>
              <a:t>Оборудование</a:t>
            </a:r>
            <a:r>
              <a:rPr lang="ru-RU" sz="2000" dirty="0">
                <a:latin typeface="Times New Roman" panose="02020603050405020304" pitchFamily="18" charset="0"/>
                <a:cs typeface="Times New Roman" panose="02020603050405020304" pitchFamily="18" charset="0"/>
              </a:rPr>
              <a:t>: компьютер, проектор, интерактивная доска</a:t>
            </a:r>
          </a:p>
        </p:txBody>
      </p:sp>
      <p:sp>
        <p:nvSpPr>
          <p:cNvPr id="5" name="Прямоугольник 4"/>
          <p:cNvSpPr/>
          <p:nvPr/>
        </p:nvSpPr>
        <p:spPr>
          <a:xfrm>
            <a:off x="3580435" y="2652971"/>
            <a:ext cx="8434086" cy="707886"/>
          </a:xfrm>
          <a:prstGeom prst="rect">
            <a:avLst/>
          </a:prstGeom>
        </p:spPr>
        <p:txBody>
          <a:bodyPr wrap="square">
            <a:spAutoFit/>
          </a:bodyPr>
          <a:lstStyle/>
          <a:p>
            <a:r>
              <a:rPr lang="ru-RU" sz="2000" b="1" dirty="0">
                <a:latin typeface="Times New Roman" panose="02020603050405020304" pitchFamily="18" charset="0"/>
                <a:cs typeface="Times New Roman" panose="02020603050405020304" pitchFamily="18" charset="0"/>
              </a:rPr>
              <a:t>Мультимедиа – продукт: </a:t>
            </a:r>
            <a:r>
              <a:rPr lang="ru-RU" sz="2000" dirty="0">
                <a:latin typeface="Times New Roman" panose="02020603050405020304" pitchFamily="18" charset="0"/>
                <a:cs typeface="Times New Roman" panose="02020603050405020304" pitchFamily="18" charset="0"/>
              </a:rPr>
              <a:t>презентация интерактивной игры </a:t>
            </a:r>
            <a:r>
              <a:rPr lang="ru-RU" sz="2000" dirty="0" smtClean="0">
                <a:latin typeface="Times New Roman" panose="02020603050405020304" pitchFamily="18" charset="0"/>
                <a:cs typeface="Times New Roman" panose="02020603050405020304" pitchFamily="18" charset="0"/>
              </a:rPr>
              <a:t>“На помощь инспектору ГИБДД” </a:t>
            </a:r>
            <a:r>
              <a:rPr lang="ru-RU" sz="2000" dirty="0">
                <a:latin typeface="Times New Roman" panose="02020603050405020304" pitchFamily="18" charset="0"/>
                <a:cs typeface="Times New Roman" panose="02020603050405020304" pitchFamily="18" charset="0"/>
              </a:rPr>
              <a:t>(</a:t>
            </a:r>
            <a:r>
              <a:rPr lang="ru-RU" sz="2000" dirty="0" err="1">
                <a:latin typeface="Times New Roman" panose="02020603050405020304" pitchFamily="18" charset="0"/>
                <a:cs typeface="Times New Roman" panose="02020603050405020304" pitchFamily="18" charset="0"/>
              </a:rPr>
              <a:t>Microsoft</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Office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PowerPoint</a:t>
            </a:r>
            <a:r>
              <a:rPr lang="ru-RU" sz="2000" dirty="0">
                <a:latin typeface="Times New Roman" panose="02020603050405020304" pitchFamily="18" charset="0"/>
                <a:cs typeface="Times New Roman" panose="02020603050405020304" pitchFamily="18" charset="0"/>
              </a:rPr>
              <a:t>). </a:t>
            </a:r>
          </a:p>
        </p:txBody>
      </p:sp>
      <p:sp>
        <p:nvSpPr>
          <p:cNvPr id="6" name="Прямоугольник 5"/>
          <p:cNvSpPr/>
          <p:nvPr/>
        </p:nvSpPr>
        <p:spPr>
          <a:xfrm>
            <a:off x="3580435" y="3663006"/>
            <a:ext cx="8434086" cy="1631216"/>
          </a:xfrm>
          <a:prstGeom prst="rect">
            <a:avLst/>
          </a:prstGeom>
        </p:spPr>
        <p:txBody>
          <a:bodyPr wrap="square">
            <a:spAutoFit/>
          </a:bodyPr>
          <a:lstStyle/>
          <a:p>
            <a:r>
              <a:rPr lang="ru-RU" sz="2000" b="1" dirty="0">
                <a:latin typeface="Times New Roman" panose="02020603050405020304" pitchFamily="18" charset="0"/>
                <a:cs typeface="Times New Roman" panose="02020603050405020304" pitchFamily="18" charset="0"/>
              </a:rPr>
              <a:t>Содержание интерактивной игры</a:t>
            </a:r>
            <a:r>
              <a:rPr lang="ru-RU" sz="2000" dirty="0">
                <a:latin typeface="Times New Roman" panose="02020603050405020304" pitchFamily="18" charset="0"/>
                <a:cs typeface="Times New Roman" panose="02020603050405020304" pitchFamily="18" charset="0"/>
              </a:rPr>
              <a:t>: каждый слайд содержит задание. Выбор правильных ответов в каждом задании игры осуществляется нажатием на предметные картинки. Правильные и неправильные ответы сопровождаются анимацией и звуковым эффектом. Для перехода на следующий слайд нажимаем кнопку «Дальше».</a:t>
            </a:r>
          </a:p>
        </p:txBody>
      </p:sp>
      <p:sp>
        <p:nvSpPr>
          <p:cNvPr id="7" name="Прямоугольник 6">
            <a:hlinkClick r:id="" action="ppaction://hlinkshowjump?jump=nextslide"/>
          </p:cNvPr>
          <p:cNvSpPr/>
          <p:nvPr/>
        </p:nvSpPr>
        <p:spPr>
          <a:xfrm>
            <a:off x="10174147" y="5926238"/>
            <a:ext cx="1481559" cy="5092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atin typeface="Arial Black" panose="020B0A04020102020204" pitchFamily="34" charset="0"/>
              </a:rPr>
              <a:t>ДАЛЬШЕ</a:t>
            </a:r>
            <a:endParaRPr lang="ru-RU" b="1" dirty="0">
              <a:latin typeface="Arial Black" panose="020B0A04020102020204" pitchFamily="34" charset="0"/>
            </a:endParaRPr>
          </a:p>
        </p:txBody>
      </p:sp>
    </p:spTree>
    <p:extLst>
      <p:ext uri="{BB962C8B-B14F-4D97-AF65-F5344CB8AC3E}">
        <p14:creationId xmlns:p14="http://schemas.microsoft.com/office/powerpoint/2010/main" val="3184127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фон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Сотрудник ДПС"/>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3251" y="1729680"/>
            <a:ext cx="3976974" cy="5104897"/>
          </a:xfrm>
          <a:prstGeom prst="rect">
            <a:avLst/>
          </a:prstGeom>
        </p:spPr>
      </p:pic>
      <p:sp>
        <p:nvSpPr>
          <p:cNvPr id="5" name="Текст"/>
          <p:cNvSpPr/>
          <p:nvPr/>
        </p:nvSpPr>
        <p:spPr>
          <a:xfrm>
            <a:off x="4618181" y="779561"/>
            <a:ext cx="5096288" cy="1938992"/>
          </a:xfrm>
          <a:prstGeom prst="rect">
            <a:avLst/>
          </a:prstGeom>
        </p:spPr>
        <p:txBody>
          <a:bodyPr wrap="square">
            <a:spAutoFit/>
          </a:bodyPr>
          <a:lstStyle/>
          <a:p>
            <a:r>
              <a:rPr lang="ru-RU" sz="2400" b="1" i="1" dirty="0">
                <a:solidFill>
                  <a:srgbClr val="000000"/>
                </a:solidFill>
                <a:latin typeface="Monotype Corsiva" panose="03010101010201010101" pitchFamily="66" charset="0"/>
              </a:rPr>
              <a:t>«Дорогие ребята! Я сотрудник </a:t>
            </a:r>
            <a:r>
              <a:rPr lang="ru-RU" sz="2400" b="1" i="1" dirty="0" smtClean="0">
                <a:solidFill>
                  <a:srgbClr val="000000"/>
                </a:solidFill>
                <a:latin typeface="Monotype Corsiva" panose="03010101010201010101" pitchFamily="66" charset="0"/>
              </a:rPr>
              <a:t>ДПС, </a:t>
            </a:r>
            <a:r>
              <a:rPr lang="ru-RU" sz="2400" b="1" i="1" dirty="0">
                <a:solidFill>
                  <a:srgbClr val="000000"/>
                </a:solidFill>
                <a:latin typeface="Monotype Corsiva" panose="03010101010201010101" pitchFamily="66" charset="0"/>
              </a:rPr>
              <a:t>попал в неприятную ситуацию, у меня пропали очень важные предметы. Без них я не могу работать. Помогите мне найти их! Надеюсь на вашу смекалку!»</a:t>
            </a:r>
            <a:endParaRPr lang="ru-RU" sz="2400" dirty="0">
              <a:latin typeface="Monotype Corsiva" panose="03010101010201010101" pitchFamily="66" charset="0"/>
            </a:endParaRPr>
          </a:p>
        </p:txBody>
      </p:sp>
      <p:sp>
        <p:nvSpPr>
          <p:cNvPr id="7" name="Овальная выноска 6"/>
          <p:cNvSpPr/>
          <p:nvPr/>
        </p:nvSpPr>
        <p:spPr>
          <a:xfrm>
            <a:off x="3912887" y="212653"/>
            <a:ext cx="5954484" cy="3072809"/>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Дорогие ребята! Я с">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550790" y="3498115"/>
            <a:ext cx="487363" cy="487363"/>
          </a:xfrm>
          <a:prstGeom prst="rect">
            <a:avLst/>
          </a:prstGeom>
        </p:spPr>
      </p:pic>
      <p:sp>
        <p:nvSpPr>
          <p:cNvPr id="9" name="Скругленный прямоугольник 8">
            <a:hlinkClick r:id="rId7" action="ppaction://hlinksldjump"/>
          </p:cNvPr>
          <p:cNvSpPr/>
          <p:nvPr/>
        </p:nvSpPr>
        <p:spPr>
          <a:xfrm>
            <a:off x="6550790" y="5507665"/>
            <a:ext cx="2625108" cy="85060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latin typeface="Arial Black" panose="020B0A04020102020204" pitchFamily="34" charset="0"/>
              </a:rPr>
              <a:t>ИГРАТЬ</a:t>
            </a:r>
            <a:endParaRPr lang="ru-RU" sz="2400" b="1" dirty="0">
              <a:effectLst>
                <a:outerShdw blurRad="38100" dist="38100" dir="2700000" algn="tl">
                  <a:srgbClr val="000000">
                    <a:alpha val="43137"/>
                  </a:srgbClr>
                </a:outerShdw>
              </a:effectLst>
              <a:latin typeface="Arial Black" panose="020B0A04020102020204" pitchFamily="34" charset="0"/>
            </a:endParaRPr>
          </a:p>
        </p:txBody>
      </p:sp>
      <p:pic>
        <p:nvPicPr>
          <p:cNvPr id="10" name="звук"/>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045113" y="396349"/>
            <a:ext cx="766423" cy="766423"/>
          </a:xfrm>
          <a:prstGeom prst="rect">
            <a:avLst/>
          </a:prstGeom>
        </p:spPr>
      </p:pic>
    </p:spTree>
    <p:extLst>
      <p:ext uri="{BB962C8B-B14F-4D97-AF65-F5344CB8AC3E}">
        <p14:creationId xmlns:p14="http://schemas.microsoft.com/office/powerpoint/2010/main" val="424538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632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9" fill="hold" display="0">
                  <p:stCondLst>
                    <p:cond delay="indefinite"/>
                  </p:stCondLst>
                  <p:endCondLst>
                    <p:cond evt="onStopAudio" delay="0">
                      <p:tgtEl>
                        <p:sldTgt/>
                      </p:tgtEl>
                    </p:cond>
                  </p:endCondLst>
                </p:cTn>
                <p:tgtEl>
                  <p:spTgt spid="8"/>
                </p:tgtEl>
              </p:cMediaNode>
            </p:audio>
          </p:childTnLst>
        </p:cTn>
      </p:par>
    </p:tnLst>
    <p:bldLst>
      <p:bldP spid="5"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Рисунок 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14549" y="2562224"/>
            <a:ext cx="3207720" cy="4117472"/>
          </a:xfrm>
          <a:prstGeom prst="rect">
            <a:avLst/>
          </a:prstGeom>
        </p:spPr>
      </p:pic>
      <p:pic>
        <p:nvPicPr>
          <p:cNvPr id="4" name="Рисунок 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41680" y="990599"/>
            <a:ext cx="963345" cy="963345"/>
          </a:xfrm>
          <a:prstGeom prst="rect">
            <a:avLst/>
          </a:prstGeom>
        </p:spPr>
      </p:pic>
      <p:pic>
        <p:nvPicPr>
          <p:cNvPr id="5" name="«Дорогие ребята! Я с">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370867" y="6192333"/>
            <a:ext cx="487363" cy="487363"/>
          </a:xfrm>
          <a:prstGeom prst="rect">
            <a:avLst/>
          </a:prstGeom>
        </p:spPr>
      </p:pic>
      <p:pic>
        <p:nvPicPr>
          <p:cNvPr id="6" name="пешеходный переход"/>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307308" y="348321"/>
            <a:ext cx="2247900" cy="2247900"/>
          </a:xfrm>
          <a:prstGeom prst="rect">
            <a:avLst/>
          </a:prstGeom>
        </p:spPr>
      </p:pic>
      <p:pic>
        <p:nvPicPr>
          <p:cNvPr id="7" name="кирпич"/>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281673" y="225956"/>
            <a:ext cx="2589706" cy="2589706"/>
          </a:xfrm>
          <a:prstGeom prst="rect">
            <a:avLst/>
          </a:prstGeom>
        </p:spPr>
      </p:pic>
      <p:pic>
        <p:nvPicPr>
          <p:cNvPr id="8" name="школа"/>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970962" y="3041618"/>
            <a:ext cx="3119438" cy="2740356"/>
          </a:xfrm>
          <a:prstGeom prst="rect">
            <a:avLst/>
          </a:prstGeom>
        </p:spPr>
      </p:pic>
      <p:pic>
        <p:nvPicPr>
          <p:cNvPr id="9" name="Сторожно, дети"/>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428460" y="3041618"/>
            <a:ext cx="3085006" cy="2730230"/>
          </a:xfrm>
          <a:prstGeom prst="rect">
            <a:avLst/>
          </a:prstGeom>
        </p:spPr>
      </p:pic>
      <p:pic>
        <p:nvPicPr>
          <p:cNvPr id="10" name="zvuk-nepravilnogo-otveta-sto-k-odnomu">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5851525" y="3184525"/>
            <a:ext cx="487363" cy="487363"/>
          </a:xfrm>
          <a:prstGeom prst="rect">
            <a:avLst/>
          </a:prstGeom>
        </p:spPr>
      </p:pic>
      <p:pic>
        <p:nvPicPr>
          <p:cNvPr id="11" name="zvuk-nepravilnogo-otveta-sto-k-odnomu">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675318" y="3208295"/>
            <a:ext cx="487363" cy="487363"/>
          </a:xfrm>
          <a:prstGeom prst="rect">
            <a:avLst/>
          </a:prstGeom>
        </p:spPr>
      </p:pic>
      <p:pic>
        <p:nvPicPr>
          <p:cNvPr id="12" name="zvuk-nepravilnogo-otveta-sto-k-odnomu">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6794310" y="5441950"/>
            <a:ext cx="487363" cy="487363"/>
          </a:xfrm>
          <a:prstGeom prst="rect">
            <a:avLst/>
          </a:prstGeom>
        </p:spPr>
      </p:pic>
      <p:pic>
        <p:nvPicPr>
          <p:cNvPr id="13" name="zvuk-pravilnogo-otveta-iz-peredachi-100-k-1">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0934820" y="5916302"/>
            <a:ext cx="487363" cy="487363"/>
          </a:xfrm>
          <a:prstGeom prst="rect">
            <a:avLst/>
          </a:prstGeom>
        </p:spPr>
      </p:pic>
      <p:sp>
        <p:nvSpPr>
          <p:cNvPr id="14" name="Стрелка вправо 13"/>
          <p:cNvSpPr/>
          <p:nvPr/>
        </p:nvSpPr>
        <p:spPr>
          <a:xfrm>
            <a:off x="10077450" y="5914465"/>
            <a:ext cx="1514475" cy="7161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latin typeface="Arial Black" panose="020B0A04020102020204" pitchFamily="34" charset="0"/>
                <a:hlinkClick r:id="rId16" action="ppaction://hlinksldjump"/>
              </a:rPr>
              <a:t>Дальше</a:t>
            </a:r>
            <a:endParaRPr lang="ru-RU" sz="2000" b="1"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183813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053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 fill="hold" display="0">
                  <p:stCondLst>
                    <p:cond delay="indefinite"/>
                  </p:stCondLst>
                  <p:endCondLst>
                    <p:cond evt="onStopAudio" delay="0">
                      <p:tgtEl>
                        <p:sldTgt/>
                      </p:tgtEl>
                    </p:cond>
                  </p:endCondLst>
                </p:cTn>
                <p:tgtEl>
                  <p:spTgt spid="5"/>
                </p:tgtEl>
              </p:cMediaNode>
            </p:audio>
            <p:audio>
              <p:cMediaNode vol="80000" showWhenStopped="0">
                <p:cTn id="12" fill="hold" display="0">
                  <p:stCondLst>
                    <p:cond delay="indefinite"/>
                  </p:stCondLst>
                  <p:endCondLst>
                    <p:cond evt="onStopAudio" delay="0">
                      <p:tgtEl>
                        <p:sldTgt/>
                      </p:tgtEl>
                    </p:cond>
                  </p:endCondLst>
                </p:cTn>
                <p:tgtEl>
                  <p:spTgt spid="10"/>
                </p:tgtEl>
              </p:cMediaNode>
            </p:audio>
            <p:audio>
              <p:cMediaNode vol="80000" showWhenStopped="0">
                <p:cTn id="13" fill="hold" display="0">
                  <p:stCondLst>
                    <p:cond delay="indefinite"/>
                  </p:stCondLst>
                  <p:endCondLst>
                    <p:cond evt="onStopAudio" delay="0">
                      <p:tgtEl>
                        <p:sldTgt/>
                      </p:tgtEl>
                    </p:cond>
                  </p:endCondLst>
                </p:cTn>
                <p:tgtEl>
                  <p:spTgt spid="11"/>
                </p:tgtEl>
              </p:cMediaNode>
            </p:audio>
            <p:audio>
              <p:cMediaNode vol="80000" showWhenStopped="0">
                <p:cTn id="14" fill="hold" display="0">
                  <p:stCondLst>
                    <p:cond delay="indefinite"/>
                  </p:stCondLst>
                  <p:endCondLst>
                    <p:cond evt="onStopAudio" delay="0">
                      <p:tgtEl>
                        <p:sldTgt/>
                      </p:tgtEl>
                    </p:cond>
                  </p:endCondLst>
                </p:cTn>
                <p:tgtEl>
                  <p:spTgt spid="12"/>
                </p:tgtEl>
              </p:cMediaNode>
            </p:audio>
            <p:seq concurrent="1" nextAc="seek">
              <p:cTn id="15" restart="whenNotActive" fill="hold" evtFilter="cancelBubble" nodeType="interactiveSeq">
                <p:stCondLst>
                  <p:cond evt="onClick" delay="0">
                    <p:tgtEl>
                      <p:spTgt spid="6"/>
                    </p:tgtEl>
                  </p:cond>
                </p:stCondLst>
                <p:endSync evt="end" delay="0">
                  <p:rtn val="all"/>
                </p:endSync>
                <p:childTnLst>
                  <p:par>
                    <p:cTn id="16" fill="hold">
                      <p:stCondLst>
                        <p:cond delay="0"/>
                      </p:stCondLst>
                      <p:childTnLst>
                        <p:par>
                          <p:cTn id="17" fill="hold">
                            <p:stCondLst>
                              <p:cond delay="0"/>
                            </p:stCondLst>
                            <p:childTnLst>
                              <p:par>
                                <p:cTn id="18" presetID="32" presetClass="emph" presetSubtype="0" fill="hold" nodeType="clickEffect">
                                  <p:stCondLst>
                                    <p:cond delay="0"/>
                                  </p:stCondLst>
                                  <p:childTnLst>
                                    <p:animRot by="120000">
                                      <p:cBhvr>
                                        <p:cTn id="19" dur="100" fill="hold">
                                          <p:stCondLst>
                                            <p:cond delay="0"/>
                                          </p:stCondLst>
                                        </p:cTn>
                                        <p:tgtEl>
                                          <p:spTgt spid="6"/>
                                        </p:tgtEl>
                                        <p:attrNameLst>
                                          <p:attrName>r</p:attrName>
                                        </p:attrNameLst>
                                      </p:cBhvr>
                                    </p:animRot>
                                    <p:animRot by="-240000">
                                      <p:cBhvr>
                                        <p:cTn id="20" dur="200" fill="hold">
                                          <p:stCondLst>
                                            <p:cond delay="200"/>
                                          </p:stCondLst>
                                        </p:cTn>
                                        <p:tgtEl>
                                          <p:spTgt spid="6"/>
                                        </p:tgtEl>
                                        <p:attrNameLst>
                                          <p:attrName>r</p:attrName>
                                        </p:attrNameLst>
                                      </p:cBhvr>
                                    </p:animRot>
                                    <p:animRot by="240000">
                                      <p:cBhvr>
                                        <p:cTn id="21" dur="200" fill="hold">
                                          <p:stCondLst>
                                            <p:cond delay="400"/>
                                          </p:stCondLst>
                                        </p:cTn>
                                        <p:tgtEl>
                                          <p:spTgt spid="6"/>
                                        </p:tgtEl>
                                        <p:attrNameLst>
                                          <p:attrName>r</p:attrName>
                                        </p:attrNameLst>
                                      </p:cBhvr>
                                    </p:animRot>
                                    <p:animRot by="-240000">
                                      <p:cBhvr>
                                        <p:cTn id="22" dur="200" fill="hold">
                                          <p:stCondLst>
                                            <p:cond delay="600"/>
                                          </p:stCondLst>
                                        </p:cTn>
                                        <p:tgtEl>
                                          <p:spTgt spid="6"/>
                                        </p:tgtEl>
                                        <p:attrNameLst>
                                          <p:attrName>r</p:attrName>
                                        </p:attrNameLst>
                                      </p:cBhvr>
                                    </p:animRot>
                                    <p:animRot by="120000">
                                      <p:cBhvr>
                                        <p:cTn id="23" dur="200" fill="hold">
                                          <p:stCondLst>
                                            <p:cond delay="800"/>
                                          </p:stCondLst>
                                        </p:cTn>
                                        <p:tgtEl>
                                          <p:spTgt spid="6"/>
                                        </p:tgtEl>
                                        <p:attrNameLst>
                                          <p:attrName>r</p:attrName>
                                        </p:attrNameLst>
                                      </p:cBhvr>
                                    </p:animRot>
                                  </p:childTnLst>
                                </p:cTn>
                              </p:par>
                              <p:par>
                                <p:cTn id="24" presetID="1" presetClass="mediacall" presetSubtype="0" fill="hold" nodeType="withEffect">
                                  <p:stCondLst>
                                    <p:cond delay="0"/>
                                  </p:stCondLst>
                                  <p:childTnLst>
                                    <p:cmd type="call" cmd="playFrom(0.0)">
                                      <p:cBhvr>
                                        <p:cTn id="25" dur="10527" fill="hold"/>
                                        <p:tgtEl>
                                          <p:spTgt spid="10"/>
                                        </p:tgtEl>
                                      </p:cBhvr>
                                    </p:cmd>
                                  </p:child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7"/>
                                        </p:tgtEl>
                                        <p:attrNameLst>
                                          <p:attrName>r</p:attrName>
                                        </p:attrNameLst>
                                      </p:cBhvr>
                                    </p:animRot>
                                    <p:animRot by="-240000">
                                      <p:cBhvr>
                                        <p:cTn id="31" dur="200" fill="hold">
                                          <p:stCondLst>
                                            <p:cond delay="200"/>
                                          </p:stCondLst>
                                        </p:cTn>
                                        <p:tgtEl>
                                          <p:spTgt spid="7"/>
                                        </p:tgtEl>
                                        <p:attrNameLst>
                                          <p:attrName>r</p:attrName>
                                        </p:attrNameLst>
                                      </p:cBhvr>
                                    </p:animRot>
                                    <p:animRot by="240000">
                                      <p:cBhvr>
                                        <p:cTn id="32" dur="200" fill="hold">
                                          <p:stCondLst>
                                            <p:cond delay="400"/>
                                          </p:stCondLst>
                                        </p:cTn>
                                        <p:tgtEl>
                                          <p:spTgt spid="7"/>
                                        </p:tgtEl>
                                        <p:attrNameLst>
                                          <p:attrName>r</p:attrName>
                                        </p:attrNameLst>
                                      </p:cBhvr>
                                    </p:animRot>
                                    <p:animRot by="-240000">
                                      <p:cBhvr>
                                        <p:cTn id="33" dur="200" fill="hold">
                                          <p:stCondLst>
                                            <p:cond delay="600"/>
                                          </p:stCondLst>
                                        </p:cTn>
                                        <p:tgtEl>
                                          <p:spTgt spid="7"/>
                                        </p:tgtEl>
                                        <p:attrNameLst>
                                          <p:attrName>r</p:attrName>
                                        </p:attrNameLst>
                                      </p:cBhvr>
                                    </p:animRot>
                                    <p:animRot by="120000">
                                      <p:cBhvr>
                                        <p:cTn id="34" dur="200" fill="hold">
                                          <p:stCondLst>
                                            <p:cond delay="800"/>
                                          </p:stCondLst>
                                        </p:cTn>
                                        <p:tgtEl>
                                          <p:spTgt spid="7"/>
                                        </p:tgtEl>
                                        <p:attrNameLst>
                                          <p:attrName>r</p:attrName>
                                        </p:attrNameLst>
                                      </p:cBhvr>
                                    </p:animRot>
                                  </p:childTnLst>
                                </p:cTn>
                              </p:par>
                              <p:par>
                                <p:cTn id="35" presetID="1" presetClass="mediacall" presetSubtype="0" fill="hold" nodeType="withEffect">
                                  <p:stCondLst>
                                    <p:cond delay="0"/>
                                  </p:stCondLst>
                                  <p:childTnLst>
                                    <p:cmd type="call" cmd="playFrom(0.0)">
                                      <p:cBhvr>
                                        <p:cTn id="36" dur="10527" fill="hold"/>
                                        <p:tgtEl>
                                          <p:spTgt spid="11"/>
                                        </p:tgtEl>
                                      </p:cBhvr>
                                    </p:cmd>
                                  </p:childTnLst>
                                </p:cTn>
                              </p:par>
                            </p:childTnLst>
                          </p:cTn>
                        </p:par>
                      </p:childTnLst>
                    </p:cTn>
                  </p:par>
                </p:childTnLst>
              </p:cTn>
              <p:nextCondLst>
                <p:cond evt="onClick" delay="0">
                  <p:tgtEl>
                    <p:spTgt spid="7"/>
                  </p:tgtEl>
                </p:cond>
              </p:nextCondLst>
            </p:seq>
            <p:seq concurrent="1" nextAc="seek">
              <p:cTn id="37" restart="whenNotActive" fill="hold" evtFilter="cancelBubble" nodeType="interactiveSeq">
                <p:stCondLst>
                  <p:cond evt="onClick" delay="0">
                    <p:tgtEl>
                      <p:spTgt spid="8"/>
                    </p:tgtEl>
                  </p:cond>
                </p:stCondLst>
                <p:endSync evt="end" delay="0">
                  <p:rtn val="all"/>
                </p:endSync>
                <p:childTnLst>
                  <p:par>
                    <p:cTn id="38" fill="hold">
                      <p:stCondLst>
                        <p:cond delay="0"/>
                      </p:stCondLst>
                      <p:childTnLst>
                        <p:par>
                          <p:cTn id="39" fill="hold">
                            <p:stCondLst>
                              <p:cond delay="0"/>
                            </p:stCondLst>
                            <p:childTnLst>
                              <p:par>
                                <p:cTn id="40" presetID="32" presetClass="emph" presetSubtype="0" fill="hold" nodeType="clickEffect">
                                  <p:stCondLst>
                                    <p:cond delay="0"/>
                                  </p:stCondLst>
                                  <p:childTnLst>
                                    <p:animRot by="120000">
                                      <p:cBhvr>
                                        <p:cTn id="41" dur="100" fill="hold">
                                          <p:stCondLst>
                                            <p:cond delay="0"/>
                                          </p:stCondLst>
                                        </p:cTn>
                                        <p:tgtEl>
                                          <p:spTgt spid="8"/>
                                        </p:tgtEl>
                                        <p:attrNameLst>
                                          <p:attrName>r</p:attrName>
                                        </p:attrNameLst>
                                      </p:cBhvr>
                                    </p:animRot>
                                    <p:animRot by="-240000">
                                      <p:cBhvr>
                                        <p:cTn id="42" dur="200" fill="hold">
                                          <p:stCondLst>
                                            <p:cond delay="200"/>
                                          </p:stCondLst>
                                        </p:cTn>
                                        <p:tgtEl>
                                          <p:spTgt spid="8"/>
                                        </p:tgtEl>
                                        <p:attrNameLst>
                                          <p:attrName>r</p:attrName>
                                        </p:attrNameLst>
                                      </p:cBhvr>
                                    </p:animRot>
                                    <p:animRot by="240000">
                                      <p:cBhvr>
                                        <p:cTn id="43" dur="200" fill="hold">
                                          <p:stCondLst>
                                            <p:cond delay="400"/>
                                          </p:stCondLst>
                                        </p:cTn>
                                        <p:tgtEl>
                                          <p:spTgt spid="8"/>
                                        </p:tgtEl>
                                        <p:attrNameLst>
                                          <p:attrName>r</p:attrName>
                                        </p:attrNameLst>
                                      </p:cBhvr>
                                    </p:animRot>
                                    <p:animRot by="-240000">
                                      <p:cBhvr>
                                        <p:cTn id="44" dur="200" fill="hold">
                                          <p:stCondLst>
                                            <p:cond delay="600"/>
                                          </p:stCondLst>
                                        </p:cTn>
                                        <p:tgtEl>
                                          <p:spTgt spid="8"/>
                                        </p:tgtEl>
                                        <p:attrNameLst>
                                          <p:attrName>r</p:attrName>
                                        </p:attrNameLst>
                                      </p:cBhvr>
                                    </p:animRot>
                                    <p:animRot by="120000">
                                      <p:cBhvr>
                                        <p:cTn id="45" dur="200" fill="hold">
                                          <p:stCondLst>
                                            <p:cond delay="800"/>
                                          </p:stCondLst>
                                        </p:cTn>
                                        <p:tgtEl>
                                          <p:spTgt spid="8"/>
                                        </p:tgtEl>
                                        <p:attrNameLst>
                                          <p:attrName>r</p:attrName>
                                        </p:attrNameLst>
                                      </p:cBhvr>
                                    </p:animRot>
                                  </p:childTnLst>
                                </p:cTn>
                              </p:par>
                              <p:par>
                                <p:cTn id="46" presetID="1" presetClass="mediacall" presetSubtype="0" fill="hold" nodeType="withEffect">
                                  <p:stCondLst>
                                    <p:cond delay="0"/>
                                  </p:stCondLst>
                                  <p:childTnLst>
                                    <p:cmd type="call" cmd="playFrom(0.0)">
                                      <p:cBhvr>
                                        <p:cTn id="47" dur="10527" fill="hold"/>
                                        <p:tgtEl>
                                          <p:spTgt spid="12"/>
                                        </p:tgtEl>
                                      </p:cBhvr>
                                    </p:cmd>
                                  </p:childTnLst>
                                </p:cTn>
                              </p:par>
                            </p:childTnLst>
                          </p:cTn>
                        </p:par>
                      </p:childTnLst>
                    </p:cTn>
                  </p:par>
                </p:childTnLst>
              </p:cTn>
              <p:nextCondLst>
                <p:cond evt="onClick" delay="0">
                  <p:tgtEl>
                    <p:spTgt spid="8"/>
                  </p:tgtEl>
                </p:cond>
              </p:nextCondLst>
            </p:seq>
            <p:audio>
              <p:cMediaNode vol="80000" showWhenStopped="0">
                <p:cTn id="48" fill="hold" display="0">
                  <p:stCondLst>
                    <p:cond delay="indefinite"/>
                  </p:stCondLst>
                  <p:endCondLst>
                    <p:cond evt="onStopAudio" delay="0">
                      <p:tgtEl>
                        <p:sldTgt/>
                      </p:tgtEl>
                    </p:cond>
                  </p:endCondLst>
                </p:cTn>
                <p:tgtEl>
                  <p:spTgt spid="13"/>
                </p:tgtEl>
              </p:cMediaNode>
            </p:audio>
            <p:seq concurrent="1" nextAc="seek">
              <p:cTn id="49" restart="whenNotActive" fill="hold" evtFilter="cancelBubble" nodeType="interactiveSeq">
                <p:stCondLst>
                  <p:cond evt="onClick" delay="0">
                    <p:tgtEl>
                      <p:spTgt spid="9"/>
                    </p:tgtEl>
                  </p:cond>
                </p:stCondLst>
                <p:endSync evt="end" delay="0">
                  <p:rtn val="all"/>
                </p:endSync>
                <p:childTnLst>
                  <p:par>
                    <p:cTn id="50" fill="hold">
                      <p:stCondLst>
                        <p:cond delay="0"/>
                      </p:stCondLst>
                      <p:childTnLst>
                        <p:par>
                          <p:cTn id="51" fill="hold">
                            <p:stCondLst>
                              <p:cond delay="0"/>
                            </p:stCondLst>
                            <p:childTnLst>
                              <p:par>
                                <p:cTn id="52" presetID="6" presetClass="emph" presetSubtype="0" fill="hold" nodeType="clickEffect">
                                  <p:stCondLst>
                                    <p:cond delay="0"/>
                                  </p:stCondLst>
                                  <p:childTnLst>
                                    <p:animScale>
                                      <p:cBhvr>
                                        <p:cTn id="53" dur="2000" fill="hold"/>
                                        <p:tgtEl>
                                          <p:spTgt spid="9"/>
                                        </p:tgtEl>
                                      </p:cBhvr>
                                      <p:by x="150000" y="150000"/>
                                    </p:animScale>
                                  </p:childTnLst>
                                </p:cTn>
                              </p:par>
                              <p:par>
                                <p:cTn id="54" presetID="1" presetClass="mediacall" presetSubtype="0" fill="hold" nodeType="withEffect">
                                  <p:stCondLst>
                                    <p:cond delay="0"/>
                                  </p:stCondLst>
                                  <p:childTnLst>
                                    <p:cmd type="call" cmd="playFrom(0.0)">
                                      <p:cBhvr>
                                        <p:cTn id="55" dur="2873" fill="hold"/>
                                        <p:tgtEl>
                                          <p:spTgt spid="13"/>
                                        </p:tgtEl>
                                      </p:cBhvr>
                                    </p:cmd>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Рисунок 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43099" y="2609849"/>
            <a:ext cx="3207720" cy="4117472"/>
          </a:xfrm>
          <a:prstGeom prst="rect">
            <a:avLst/>
          </a:prstGeom>
        </p:spPr>
      </p:pic>
      <p:pic>
        <p:nvPicPr>
          <p:cNvPr id="6" name="звук"/>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13080" y="1251741"/>
            <a:ext cx="963345" cy="963345"/>
          </a:xfrm>
          <a:prstGeom prst="rect">
            <a:avLst/>
          </a:prstGeom>
        </p:spPr>
      </p:pic>
      <p:pic>
        <p:nvPicPr>
          <p:cNvPr id="7" name="«Дорогие ребята! Я с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308100" y="2215086"/>
            <a:ext cx="487363" cy="487363"/>
          </a:xfrm>
          <a:prstGeom prst="rect">
            <a:avLst/>
          </a:prstGeom>
        </p:spPr>
      </p:pic>
      <p:pic>
        <p:nvPicPr>
          <p:cNvPr id="4" name="автоб остановка"/>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492405" y="606144"/>
            <a:ext cx="2012799" cy="2254537"/>
          </a:xfrm>
          <a:prstGeom prst="rect">
            <a:avLst/>
          </a:prstGeom>
        </p:spPr>
      </p:pic>
      <p:pic>
        <p:nvPicPr>
          <p:cNvPr id="5" name="велосипедная дорожка"/>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249635" y="368175"/>
            <a:ext cx="2547488" cy="2547488"/>
          </a:xfrm>
          <a:prstGeom prst="rect">
            <a:avLst/>
          </a:prstGeom>
        </p:spPr>
      </p:pic>
      <p:pic>
        <p:nvPicPr>
          <p:cNvPr id="8" name="зона школа"/>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037408" y="3206748"/>
            <a:ext cx="2809776" cy="2468324"/>
          </a:xfrm>
          <a:prstGeom prst="rect">
            <a:avLst/>
          </a:prstGeom>
        </p:spPr>
      </p:pic>
      <p:pic>
        <p:nvPicPr>
          <p:cNvPr id="9" name="кирпич"/>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191817" y="3103604"/>
            <a:ext cx="2674612" cy="2674612"/>
          </a:xfrm>
          <a:prstGeom prst="rect">
            <a:avLst/>
          </a:prstGeom>
        </p:spPr>
      </p:pic>
      <p:pic>
        <p:nvPicPr>
          <p:cNvPr id="10" name="zvuk-nepravilnogo-otveta-sto-k-odnomu">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4005042" y="2332779"/>
            <a:ext cx="487363" cy="487363"/>
          </a:xfrm>
          <a:prstGeom prst="rect">
            <a:avLst/>
          </a:prstGeom>
        </p:spPr>
      </p:pic>
      <p:pic>
        <p:nvPicPr>
          <p:cNvPr id="11" name="zvuk-nepravilnogo-otveta-sto-k-odnomu">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3595956" y="6127646"/>
            <a:ext cx="487363" cy="487363"/>
          </a:xfrm>
          <a:prstGeom prst="rect">
            <a:avLst/>
          </a:prstGeom>
        </p:spPr>
      </p:pic>
      <p:pic>
        <p:nvPicPr>
          <p:cNvPr id="12" name="zvuk-nepravilnogo-otveta-sto-k-odnomu">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7251508" y="6192295"/>
            <a:ext cx="487363" cy="487363"/>
          </a:xfrm>
          <a:prstGeom prst="rect">
            <a:avLst/>
          </a:prstGeom>
        </p:spPr>
      </p:pic>
      <p:pic>
        <p:nvPicPr>
          <p:cNvPr id="13" name="zvuk-pravilnogo-otveta-iz-peredachi-100-k-1">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005294" y="3412953"/>
            <a:ext cx="487363" cy="487363"/>
          </a:xfrm>
          <a:prstGeom prst="rect">
            <a:avLst/>
          </a:prstGeom>
        </p:spPr>
      </p:pic>
      <p:sp>
        <p:nvSpPr>
          <p:cNvPr id="16" name="Стрелка вправо 15">
            <a:hlinkClick r:id="" action="ppaction://hlinkshowjump?jump=firstslide"/>
          </p:cNvPr>
          <p:cNvSpPr/>
          <p:nvPr/>
        </p:nvSpPr>
        <p:spPr>
          <a:xfrm>
            <a:off x="9906000" y="6069754"/>
            <a:ext cx="1686860" cy="6031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FF0000"/>
                </a:solidFill>
                <a:latin typeface="Arial Black" panose="020B0A04020102020204" pitchFamily="34" charset="0"/>
                <a:hlinkClick r:id="" action="ppaction://hlinkshowjump?jump=nextslide"/>
              </a:rPr>
              <a:t>ДАЛЬШЕ</a:t>
            </a:r>
            <a:endParaRPr lang="ru-RU"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99000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050" fill="hold"/>
                                        <p:tgtEl>
                                          <p:spTgt spid="7"/>
                                        </p:tgtEl>
                                      </p:cBhvr>
                                    </p:cmd>
                                  </p:childTnLst>
                                </p:cTn>
                              </p:par>
                            </p:childTnLst>
                          </p:cTn>
                        </p:par>
                      </p:childTnLst>
                    </p:cTn>
                  </p:par>
                </p:childTnLst>
              </p:cTn>
              <p:nextCondLst>
                <p:cond evt="onClick" delay="0">
                  <p:tgtEl>
                    <p:spTgt spid="6"/>
                  </p:tgtEl>
                </p:cond>
              </p:nextCondLst>
            </p:seq>
            <p:audio>
              <p:cMediaNode vol="80000" showWhenStopped="0">
                <p:cTn id="13" fill="hold" display="0">
                  <p:stCondLst>
                    <p:cond delay="indefinite"/>
                  </p:stCondLst>
                  <p:endCondLst>
                    <p:cond evt="onStopAudio" delay="0">
                      <p:tgtEl>
                        <p:sldTgt/>
                      </p:tgtEl>
                    </p:cond>
                  </p:endCondLst>
                </p:cTn>
                <p:tgtEl>
                  <p:spTgt spid="10"/>
                </p:tgtEl>
              </p:cMediaNode>
            </p:audio>
            <p:audio>
              <p:cMediaNode vol="80000" showWhenStopped="0">
                <p:cTn id="14" fill="hold" display="0">
                  <p:stCondLst>
                    <p:cond delay="indefinite"/>
                  </p:stCondLst>
                  <p:endCondLst>
                    <p:cond evt="onStopAudio" delay="0">
                      <p:tgtEl>
                        <p:sldTgt/>
                      </p:tgtEl>
                    </p:cond>
                  </p:endCondLst>
                </p:cTn>
                <p:tgtEl>
                  <p:spTgt spid="11"/>
                </p:tgtEl>
              </p:cMediaNode>
            </p:audio>
            <p:audio>
              <p:cMediaNode vol="80000" showWhenStopped="0">
                <p:cTn id="15" fill="hold" display="0">
                  <p:stCondLst>
                    <p:cond delay="indefinite"/>
                  </p:stCondLst>
                  <p:endCondLst>
                    <p:cond evt="onStopAudio" delay="0">
                      <p:tgtEl>
                        <p:sldTgt/>
                      </p:tgtEl>
                    </p:cond>
                  </p:endCondLst>
                </p:cTn>
                <p:tgtEl>
                  <p:spTgt spid="12"/>
                </p:tgtEl>
              </p:cMediaNode>
            </p:audio>
            <p:audio>
              <p:cMediaNode vol="80000" showWhenStopped="0">
                <p:cTn id="16" fill="hold" display="0">
                  <p:stCondLst>
                    <p:cond delay="indefinite"/>
                  </p:stCondLst>
                  <p:endCondLst>
                    <p:cond evt="onStopAudio" delay="0">
                      <p:tgtEl>
                        <p:sldTgt/>
                      </p:tgtEl>
                    </p:cond>
                  </p:endCondLst>
                </p:cTn>
                <p:tgtEl>
                  <p:spTgt spid="13"/>
                </p:tgtEl>
              </p:cMediaNode>
            </p:audio>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6" presetClass="emph" presetSubtype="0" fill="hold" nodeType="clickEffect">
                                  <p:stCondLst>
                                    <p:cond delay="0"/>
                                  </p:stCondLst>
                                  <p:childTnLst>
                                    <p:animScale>
                                      <p:cBhvr>
                                        <p:cTn id="21" dur="2000" fill="hold"/>
                                        <p:tgtEl>
                                          <p:spTgt spid="5"/>
                                        </p:tgtEl>
                                      </p:cBhvr>
                                      <p:by x="150000" y="150000"/>
                                    </p:animScale>
                                  </p:childTnLst>
                                </p:cTn>
                              </p:par>
                              <p:par>
                                <p:cTn id="22" presetID="1" presetClass="mediacall" presetSubtype="0" fill="hold" nodeType="withEffect">
                                  <p:stCondLst>
                                    <p:cond delay="0"/>
                                  </p:stCondLst>
                                  <p:childTnLst>
                                    <p:cmd type="call" cmd="playFrom(0.0)">
                                      <p:cBhvr>
                                        <p:cTn id="23" dur="2873" fill="hold"/>
                                        <p:tgtEl>
                                          <p:spTgt spid="13"/>
                                        </p:tgtEl>
                                      </p:cBhvr>
                                    </p:cmd>
                                  </p:childTnLst>
                                </p:cTn>
                              </p:par>
                            </p:childTnLst>
                          </p:cTn>
                        </p:par>
                      </p:childTnLst>
                    </p:cTn>
                  </p:par>
                </p:childTnLst>
              </p:cTn>
              <p:nextCondLst>
                <p:cond evt="onClick" delay="0">
                  <p:tgtEl>
                    <p:spTgt spid="5"/>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32" presetClass="emph" presetSubtype="0" fill="hold" nodeType="clickEffect">
                                  <p:stCondLst>
                                    <p:cond delay="0"/>
                                  </p:stCondLst>
                                  <p:childTnLst>
                                    <p:animRot by="120000">
                                      <p:cBhvr>
                                        <p:cTn id="28" dur="100" fill="hold">
                                          <p:stCondLst>
                                            <p:cond delay="0"/>
                                          </p:stCondLst>
                                        </p:cTn>
                                        <p:tgtEl>
                                          <p:spTgt spid="4"/>
                                        </p:tgtEl>
                                        <p:attrNameLst>
                                          <p:attrName>r</p:attrName>
                                        </p:attrNameLst>
                                      </p:cBhvr>
                                    </p:animRot>
                                    <p:animRot by="-240000">
                                      <p:cBhvr>
                                        <p:cTn id="29" dur="200" fill="hold">
                                          <p:stCondLst>
                                            <p:cond delay="200"/>
                                          </p:stCondLst>
                                        </p:cTn>
                                        <p:tgtEl>
                                          <p:spTgt spid="4"/>
                                        </p:tgtEl>
                                        <p:attrNameLst>
                                          <p:attrName>r</p:attrName>
                                        </p:attrNameLst>
                                      </p:cBhvr>
                                    </p:animRot>
                                    <p:animRot by="240000">
                                      <p:cBhvr>
                                        <p:cTn id="30" dur="200" fill="hold">
                                          <p:stCondLst>
                                            <p:cond delay="400"/>
                                          </p:stCondLst>
                                        </p:cTn>
                                        <p:tgtEl>
                                          <p:spTgt spid="4"/>
                                        </p:tgtEl>
                                        <p:attrNameLst>
                                          <p:attrName>r</p:attrName>
                                        </p:attrNameLst>
                                      </p:cBhvr>
                                    </p:animRot>
                                    <p:animRot by="-240000">
                                      <p:cBhvr>
                                        <p:cTn id="31" dur="200" fill="hold">
                                          <p:stCondLst>
                                            <p:cond delay="600"/>
                                          </p:stCondLst>
                                        </p:cTn>
                                        <p:tgtEl>
                                          <p:spTgt spid="4"/>
                                        </p:tgtEl>
                                        <p:attrNameLst>
                                          <p:attrName>r</p:attrName>
                                        </p:attrNameLst>
                                      </p:cBhvr>
                                    </p:animRot>
                                    <p:animRot by="120000">
                                      <p:cBhvr>
                                        <p:cTn id="32" dur="200" fill="hold">
                                          <p:stCondLst>
                                            <p:cond delay="800"/>
                                          </p:stCondLst>
                                        </p:cTn>
                                        <p:tgtEl>
                                          <p:spTgt spid="4"/>
                                        </p:tgtEl>
                                        <p:attrNameLst>
                                          <p:attrName>r</p:attrName>
                                        </p:attrNameLst>
                                      </p:cBhvr>
                                    </p:animRot>
                                  </p:childTnLst>
                                </p:cTn>
                              </p:par>
                              <p:par>
                                <p:cTn id="33" presetID="1" presetClass="mediacall" presetSubtype="0" fill="hold" nodeType="withEffect">
                                  <p:stCondLst>
                                    <p:cond delay="0"/>
                                  </p:stCondLst>
                                  <p:childTnLst>
                                    <p:cmd type="call" cmd="playFrom(0.0)">
                                      <p:cBhvr>
                                        <p:cTn id="34" dur="10527" fill="hold"/>
                                        <p:tgtEl>
                                          <p:spTgt spid="10"/>
                                        </p:tgtEl>
                                      </p:cBhvr>
                                    </p:cmd>
                                  </p:childTnLst>
                                </p:cTn>
                              </p:par>
                            </p:childTnLst>
                          </p:cTn>
                        </p:par>
                      </p:childTnLst>
                    </p:cTn>
                  </p:par>
                </p:childTnLst>
              </p:cTn>
              <p:nextCondLst>
                <p:cond evt="onClick" delay="0">
                  <p:tgtEl>
                    <p:spTgt spid="4"/>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32" presetClass="emph" presetSubtype="0" fill="hold" nodeType="clickEffect">
                                  <p:stCondLst>
                                    <p:cond delay="0"/>
                                  </p:stCondLst>
                                  <p:childTnLst>
                                    <p:animRot by="120000">
                                      <p:cBhvr>
                                        <p:cTn id="39" dur="100" fill="hold">
                                          <p:stCondLst>
                                            <p:cond delay="0"/>
                                          </p:stCondLst>
                                        </p:cTn>
                                        <p:tgtEl>
                                          <p:spTgt spid="9"/>
                                        </p:tgtEl>
                                        <p:attrNameLst>
                                          <p:attrName>r</p:attrName>
                                        </p:attrNameLst>
                                      </p:cBhvr>
                                    </p:animRot>
                                    <p:animRot by="-240000">
                                      <p:cBhvr>
                                        <p:cTn id="40" dur="200" fill="hold">
                                          <p:stCondLst>
                                            <p:cond delay="200"/>
                                          </p:stCondLst>
                                        </p:cTn>
                                        <p:tgtEl>
                                          <p:spTgt spid="9"/>
                                        </p:tgtEl>
                                        <p:attrNameLst>
                                          <p:attrName>r</p:attrName>
                                        </p:attrNameLst>
                                      </p:cBhvr>
                                    </p:animRot>
                                    <p:animRot by="240000">
                                      <p:cBhvr>
                                        <p:cTn id="41" dur="200" fill="hold">
                                          <p:stCondLst>
                                            <p:cond delay="400"/>
                                          </p:stCondLst>
                                        </p:cTn>
                                        <p:tgtEl>
                                          <p:spTgt spid="9"/>
                                        </p:tgtEl>
                                        <p:attrNameLst>
                                          <p:attrName>r</p:attrName>
                                        </p:attrNameLst>
                                      </p:cBhvr>
                                    </p:animRot>
                                    <p:animRot by="-240000">
                                      <p:cBhvr>
                                        <p:cTn id="42" dur="200" fill="hold">
                                          <p:stCondLst>
                                            <p:cond delay="600"/>
                                          </p:stCondLst>
                                        </p:cTn>
                                        <p:tgtEl>
                                          <p:spTgt spid="9"/>
                                        </p:tgtEl>
                                        <p:attrNameLst>
                                          <p:attrName>r</p:attrName>
                                        </p:attrNameLst>
                                      </p:cBhvr>
                                    </p:animRot>
                                    <p:animRot by="120000">
                                      <p:cBhvr>
                                        <p:cTn id="43" dur="200" fill="hold">
                                          <p:stCondLst>
                                            <p:cond delay="800"/>
                                          </p:stCondLst>
                                        </p:cTn>
                                        <p:tgtEl>
                                          <p:spTgt spid="9"/>
                                        </p:tgtEl>
                                        <p:attrNameLst>
                                          <p:attrName>r</p:attrName>
                                        </p:attrNameLst>
                                      </p:cBhvr>
                                    </p:animRot>
                                  </p:childTnLst>
                                </p:cTn>
                              </p:par>
                              <p:par>
                                <p:cTn id="44" presetID="1" presetClass="mediacall" presetSubtype="0" fill="hold" nodeType="withEffect">
                                  <p:stCondLst>
                                    <p:cond delay="0"/>
                                  </p:stCondLst>
                                  <p:childTnLst>
                                    <p:cmd type="call" cmd="playFrom(0.0)">
                                      <p:cBhvr>
                                        <p:cTn id="45" dur="10527" fill="hold"/>
                                        <p:tgtEl>
                                          <p:spTgt spid="12"/>
                                        </p:tgtEl>
                                      </p:cBhvr>
                                    </p:cmd>
                                  </p:childTnLst>
                                </p:cTn>
                              </p:par>
                            </p:childTnLst>
                          </p:cTn>
                        </p:par>
                      </p:childTnLst>
                    </p:cTn>
                  </p:par>
                </p:childTnLst>
              </p:cTn>
              <p:nextCondLst>
                <p:cond evt="onClick" delay="0">
                  <p:tgtEl>
                    <p:spTgt spid="9"/>
                  </p:tgtEl>
                </p:cond>
              </p:nextCondLst>
            </p:seq>
            <p:seq concurrent="1" nextAc="seek">
              <p:cTn id="46" restart="whenNotActive" fill="hold" evtFilter="cancelBubble" nodeType="interactiveSeq">
                <p:stCondLst>
                  <p:cond evt="onClick" delay="0">
                    <p:tgtEl>
                      <p:spTgt spid="8"/>
                    </p:tgtEl>
                  </p:cond>
                </p:stCondLst>
                <p:endSync evt="end" delay="0">
                  <p:rtn val="all"/>
                </p:endSync>
                <p:childTnLst>
                  <p:par>
                    <p:cTn id="47" fill="hold">
                      <p:stCondLst>
                        <p:cond delay="0"/>
                      </p:stCondLst>
                      <p:childTnLst>
                        <p:par>
                          <p:cTn id="48" fill="hold">
                            <p:stCondLst>
                              <p:cond delay="0"/>
                            </p:stCondLst>
                            <p:childTnLst>
                              <p:par>
                                <p:cTn id="49" presetID="32" presetClass="emph" presetSubtype="0" fill="hold" nodeType="clickEffect">
                                  <p:stCondLst>
                                    <p:cond delay="0"/>
                                  </p:stCondLst>
                                  <p:childTnLst>
                                    <p:animRot by="120000">
                                      <p:cBhvr>
                                        <p:cTn id="50" dur="100" fill="hold">
                                          <p:stCondLst>
                                            <p:cond delay="0"/>
                                          </p:stCondLst>
                                        </p:cTn>
                                        <p:tgtEl>
                                          <p:spTgt spid="8"/>
                                        </p:tgtEl>
                                        <p:attrNameLst>
                                          <p:attrName>r</p:attrName>
                                        </p:attrNameLst>
                                      </p:cBhvr>
                                    </p:animRot>
                                    <p:animRot by="-240000">
                                      <p:cBhvr>
                                        <p:cTn id="51" dur="200" fill="hold">
                                          <p:stCondLst>
                                            <p:cond delay="200"/>
                                          </p:stCondLst>
                                        </p:cTn>
                                        <p:tgtEl>
                                          <p:spTgt spid="8"/>
                                        </p:tgtEl>
                                        <p:attrNameLst>
                                          <p:attrName>r</p:attrName>
                                        </p:attrNameLst>
                                      </p:cBhvr>
                                    </p:animRot>
                                    <p:animRot by="240000">
                                      <p:cBhvr>
                                        <p:cTn id="52" dur="200" fill="hold">
                                          <p:stCondLst>
                                            <p:cond delay="400"/>
                                          </p:stCondLst>
                                        </p:cTn>
                                        <p:tgtEl>
                                          <p:spTgt spid="8"/>
                                        </p:tgtEl>
                                        <p:attrNameLst>
                                          <p:attrName>r</p:attrName>
                                        </p:attrNameLst>
                                      </p:cBhvr>
                                    </p:animRot>
                                    <p:animRot by="-240000">
                                      <p:cBhvr>
                                        <p:cTn id="53" dur="200" fill="hold">
                                          <p:stCondLst>
                                            <p:cond delay="600"/>
                                          </p:stCondLst>
                                        </p:cTn>
                                        <p:tgtEl>
                                          <p:spTgt spid="8"/>
                                        </p:tgtEl>
                                        <p:attrNameLst>
                                          <p:attrName>r</p:attrName>
                                        </p:attrNameLst>
                                      </p:cBhvr>
                                    </p:animRot>
                                    <p:animRot by="120000">
                                      <p:cBhvr>
                                        <p:cTn id="54" dur="200" fill="hold">
                                          <p:stCondLst>
                                            <p:cond delay="800"/>
                                          </p:stCondLst>
                                        </p:cTn>
                                        <p:tgtEl>
                                          <p:spTgt spid="8"/>
                                        </p:tgtEl>
                                        <p:attrNameLst>
                                          <p:attrName>r</p:attrName>
                                        </p:attrNameLst>
                                      </p:cBhvr>
                                    </p:animRot>
                                  </p:childTnLst>
                                </p:cTn>
                              </p:par>
                              <p:par>
                                <p:cTn id="55" presetID="1" presetClass="mediacall" presetSubtype="0" fill="hold" nodeType="withEffect">
                                  <p:stCondLst>
                                    <p:cond delay="0"/>
                                  </p:stCondLst>
                                  <p:childTnLst>
                                    <p:cmd type="call" cmd="playFrom(0.0)">
                                      <p:cBhvr>
                                        <p:cTn id="56" dur="10527" fill="hold"/>
                                        <p:tgtEl>
                                          <p:spTgt spid="11"/>
                                        </p:tgtEl>
                                      </p:cBhvr>
                                    </p:cmd>
                                  </p:childTnLst>
                                </p:cTn>
                              </p:par>
                            </p:childTnLst>
                          </p:cTn>
                        </p:par>
                      </p:childTnLst>
                    </p:cTn>
                  </p:par>
                </p:childTnLst>
              </p:cTn>
              <p:nextCondLst>
                <p:cond evt="onClick" delay="0">
                  <p:tgtEl>
                    <p:spTgt spid="8"/>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Рисунок 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43099" y="2609849"/>
            <a:ext cx="3207720" cy="4117472"/>
          </a:xfrm>
          <a:prstGeom prst="rect">
            <a:avLst/>
          </a:prstGeom>
        </p:spPr>
      </p:pic>
      <p:pic>
        <p:nvPicPr>
          <p:cNvPr id="4" name="звук"/>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13080" y="1251741"/>
            <a:ext cx="963345" cy="963345"/>
          </a:xfrm>
          <a:prstGeom prst="rect">
            <a:avLst/>
          </a:prstGeom>
        </p:spPr>
      </p:pic>
      <p:pic>
        <p:nvPicPr>
          <p:cNvPr id="5" name="дети"/>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397562" y="1251742"/>
            <a:ext cx="2352552" cy="2082008"/>
          </a:xfrm>
          <a:prstGeom prst="rect">
            <a:avLst/>
          </a:prstGeom>
        </p:spPr>
      </p:pic>
      <p:pic>
        <p:nvPicPr>
          <p:cNvPr id="6" name="подземный переход"/>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394607" y="1257300"/>
            <a:ext cx="2076450" cy="2076450"/>
          </a:xfrm>
          <a:prstGeom prst="rect">
            <a:avLst/>
          </a:prstGeom>
        </p:spPr>
      </p:pic>
      <p:pic>
        <p:nvPicPr>
          <p:cNvPr id="7" name="пешеходный переход"/>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397562" y="3741998"/>
            <a:ext cx="2269938" cy="2269938"/>
          </a:xfrm>
          <a:prstGeom prst="rect">
            <a:avLst/>
          </a:prstGeom>
        </p:spPr>
      </p:pic>
      <p:pic>
        <p:nvPicPr>
          <p:cNvPr id="8" name="пешеходная дорожка"/>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253288" y="3655475"/>
            <a:ext cx="2714625" cy="2714625"/>
          </a:xfrm>
          <a:prstGeom prst="rect">
            <a:avLst/>
          </a:prstGeom>
        </p:spPr>
      </p:pic>
      <p:pic>
        <p:nvPicPr>
          <p:cNvPr id="10" name="По полоскам чёрно-бе">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565150" y="2296715"/>
            <a:ext cx="487363" cy="487363"/>
          </a:xfrm>
          <a:prstGeom prst="rect">
            <a:avLst/>
          </a:prstGeom>
        </p:spPr>
      </p:pic>
      <p:pic>
        <p:nvPicPr>
          <p:cNvPr id="11" name="zvuk-nepravilnogo-otveta-sto-k-odnomu">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4660400" y="3365592"/>
            <a:ext cx="338138" cy="338138"/>
          </a:xfrm>
          <a:prstGeom prst="rect">
            <a:avLst/>
          </a:prstGeom>
        </p:spPr>
      </p:pic>
      <p:pic>
        <p:nvPicPr>
          <p:cNvPr id="12" name="zvuk-nepravilnogo-otveta-sto-k-odnomu">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7583271" y="3423489"/>
            <a:ext cx="338138" cy="338138"/>
          </a:xfrm>
          <a:prstGeom prst="rect">
            <a:avLst/>
          </a:prstGeom>
        </p:spPr>
      </p:pic>
      <p:pic>
        <p:nvPicPr>
          <p:cNvPr id="13" name="zvuk-nepravilnogo-otveta-sto-k-odnomu">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6915150" y="6120943"/>
            <a:ext cx="338138" cy="338138"/>
          </a:xfrm>
          <a:prstGeom prst="rect">
            <a:avLst/>
          </a:prstGeom>
        </p:spPr>
      </p:pic>
      <p:pic>
        <p:nvPicPr>
          <p:cNvPr id="14" name="zvuk-pravilnogo-otveta-iz-peredachi-100-k-1">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3944144" y="6120943"/>
            <a:ext cx="320431" cy="320431"/>
          </a:xfrm>
          <a:prstGeom prst="rect">
            <a:avLst/>
          </a:prstGeom>
        </p:spPr>
      </p:pic>
      <p:sp>
        <p:nvSpPr>
          <p:cNvPr id="15" name="Прямоугольник 14"/>
          <p:cNvSpPr/>
          <p:nvPr/>
        </p:nvSpPr>
        <p:spPr>
          <a:xfrm>
            <a:off x="1605516" y="190731"/>
            <a:ext cx="7370042" cy="830997"/>
          </a:xfrm>
          <a:prstGeom prst="rect">
            <a:avLst/>
          </a:prstGeom>
        </p:spPr>
        <p:txBody>
          <a:bodyPr wrap="square">
            <a:spAutoFit/>
          </a:bodyPr>
          <a:lstStyle/>
          <a:p>
            <a:pPr algn="ctr"/>
            <a:r>
              <a:rPr lang="ru-RU" sz="2400" b="1" dirty="0">
                <a:ln>
                  <a:solidFill>
                    <a:schemeClr val="tx1"/>
                  </a:solidFill>
                </a:ln>
                <a:gradFill>
                  <a:gsLst>
                    <a:gs pos="79000">
                      <a:srgbClr val="FF0000"/>
                    </a:gs>
                    <a:gs pos="96000">
                      <a:schemeClr val="tx1"/>
                    </a:gs>
                  </a:gsLst>
                  <a:lin ang="5400000" scaled="1"/>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 полоскам </a:t>
            </a:r>
            <a:r>
              <a:rPr lang="ru-RU" sz="2400" b="1" dirty="0" smtClean="0">
                <a:ln>
                  <a:solidFill>
                    <a:schemeClr val="tx1"/>
                  </a:solidFill>
                </a:ln>
                <a:gradFill>
                  <a:gsLst>
                    <a:gs pos="79000">
                      <a:srgbClr val="FF0000"/>
                    </a:gs>
                    <a:gs pos="96000">
                      <a:schemeClr val="tx1"/>
                    </a:gs>
                  </a:gsLst>
                  <a:lin ang="5400000" scaled="1"/>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чёрно-белым. Пешеход </a:t>
            </a:r>
            <a:r>
              <a:rPr lang="ru-RU" sz="2400" b="1" dirty="0">
                <a:ln>
                  <a:solidFill>
                    <a:schemeClr val="tx1"/>
                  </a:solidFill>
                </a:ln>
                <a:gradFill>
                  <a:gsLst>
                    <a:gs pos="79000">
                      <a:srgbClr val="FF0000"/>
                    </a:gs>
                    <a:gs pos="96000">
                      <a:schemeClr val="tx1"/>
                    </a:gs>
                  </a:gsLst>
                  <a:lin ang="5400000" scaled="1"/>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шагает смело.</a:t>
            </a:r>
            <a:br>
              <a:rPr lang="ru-RU" sz="2400" b="1" dirty="0">
                <a:ln>
                  <a:solidFill>
                    <a:schemeClr val="tx1"/>
                  </a:solidFill>
                </a:ln>
                <a:gradFill>
                  <a:gsLst>
                    <a:gs pos="79000">
                      <a:srgbClr val="FF0000"/>
                    </a:gs>
                    <a:gs pos="96000">
                      <a:schemeClr val="tx1"/>
                    </a:gs>
                  </a:gsLst>
                  <a:lin ang="5400000" scaled="1"/>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dirty="0">
                <a:ln>
                  <a:solidFill>
                    <a:schemeClr val="tx1"/>
                  </a:solidFill>
                </a:ln>
                <a:gradFill>
                  <a:gsLst>
                    <a:gs pos="79000">
                      <a:srgbClr val="FF0000"/>
                    </a:gs>
                    <a:gs pos="96000">
                      <a:schemeClr val="tx1"/>
                    </a:gs>
                  </a:gsLst>
                  <a:lin ang="5400000" scaled="1"/>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Кто из вас ребята знает </a:t>
            </a:r>
            <a:r>
              <a:rPr lang="ru-RU" sz="2400" b="1" dirty="0" smtClean="0">
                <a:ln>
                  <a:solidFill>
                    <a:schemeClr val="tx1"/>
                  </a:solidFill>
                </a:ln>
                <a:gradFill>
                  <a:gsLst>
                    <a:gs pos="79000">
                      <a:srgbClr val="FF0000"/>
                    </a:gs>
                    <a:gs pos="96000">
                      <a:schemeClr val="tx1"/>
                    </a:gs>
                  </a:gsLst>
                  <a:lin ang="5400000" scaled="1"/>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Знак </a:t>
            </a:r>
            <a:r>
              <a:rPr lang="ru-RU" sz="2400" b="1" dirty="0">
                <a:ln>
                  <a:solidFill>
                    <a:schemeClr val="tx1"/>
                  </a:solidFill>
                </a:ln>
                <a:gradFill>
                  <a:gsLst>
                    <a:gs pos="79000">
                      <a:srgbClr val="FF0000"/>
                    </a:gs>
                    <a:gs pos="96000">
                      <a:schemeClr val="tx1"/>
                    </a:gs>
                  </a:gsLst>
                  <a:lin ang="5400000" scaled="1"/>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что этот означает?</a:t>
            </a:r>
          </a:p>
        </p:txBody>
      </p:sp>
      <p:sp>
        <p:nvSpPr>
          <p:cNvPr id="16" name="Стрелка вправо 15"/>
          <p:cNvSpPr/>
          <p:nvPr/>
        </p:nvSpPr>
        <p:spPr>
          <a:xfrm>
            <a:off x="10668000" y="6120943"/>
            <a:ext cx="1460776" cy="6634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FF0000"/>
                </a:solidFill>
                <a:latin typeface="Arial Black" panose="020B0A04020102020204" pitchFamily="34" charset="0"/>
                <a:cs typeface="Times New Roman" panose="02020603050405020304" pitchFamily="18" charset="0"/>
                <a:hlinkClick r:id="" action="ppaction://hlinkshowjump?jump=nextslide"/>
              </a:rPr>
              <a:t>Дальше</a:t>
            </a:r>
            <a:endParaRPr lang="ru-RU" b="1" dirty="0">
              <a:solidFill>
                <a:srgbClr val="FF0000"/>
              </a:solidFill>
              <a:latin typeface="Arial Black" panose="020B0A04020102020204" pitchFamily="34" charset="0"/>
              <a:cs typeface="Times New Roman" panose="02020603050405020304" pitchFamily="18" charset="0"/>
            </a:endParaRPr>
          </a:p>
        </p:txBody>
      </p:sp>
      <p:sp>
        <p:nvSpPr>
          <p:cNvPr id="17" name="Стрелка влево 16">
            <a:hlinkClick r:id="rId16" action="ppaction://hlinksldjump"/>
          </p:cNvPr>
          <p:cNvSpPr/>
          <p:nvPr/>
        </p:nvSpPr>
        <p:spPr>
          <a:xfrm>
            <a:off x="9162728" y="6120943"/>
            <a:ext cx="1330493" cy="64597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FF0000"/>
                </a:solidFill>
                <a:latin typeface="Arial Black" panose="020B0A04020102020204" pitchFamily="34" charset="0"/>
              </a:rPr>
              <a:t>Назад</a:t>
            </a:r>
            <a:endParaRPr lang="ru-RU"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56757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par>
                                <p:cTn id="15" presetID="1" presetClass="mediacall" presetSubtype="0" fill="hold" nodeType="withEffect">
                                  <p:stCondLst>
                                    <p:cond delay="0"/>
                                  </p:stCondLst>
                                  <p:childTnLst>
                                    <p:cmd type="call" cmd="playFrom(0.0)">
                                      <p:cBhvr>
                                        <p:cTn id="16" dur="10527" fill="hold"/>
                                        <p:tgtEl>
                                          <p:spTgt spid="11"/>
                                        </p:tgtEl>
                                      </p:cBhvr>
                                    </p:cmd>
                                  </p:childTnLst>
                                </p:cTn>
                              </p:par>
                            </p:childTnLst>
                          </p:cTn>
                        </p:par>
                      </p:childTnLst>
                    </p:cTn>
                  </p:par>
                  <p:par>
                    <p:cTn id="17" fill="hold">
                      <p:stCondLst>
                        <p:cond delay="indefinite"/>
                      </p:stCondLst>
                      <p:childTnLst>
                        <p:par>
                          <p:cTn id="18" fill="hold">
                            <p:stCondLst>
                              <p:cond delay="0"/>
                            </p:stCondLst>
                            <p:childTnLst>
                              <p:par>
                                <p:cTn id="19" presetID="32" presetClass="emph" presetSubtype="0" fill="hold" nodeType="clickEffect">
                                  <p:stCondLst>
                                    <p:cond delay="0"/>
                                  </p:stCondLst>
                                  <p:childTnLst>
                                    <p:animRot by="120000">
                                      <p:cBhvr>
                                        <p:cTn id="20" dur="100" fill="hold">
                                          <p:stCondLst>
                                            <p:cond delay="0"/>
                                          </p:stCondLst>
                                        </p:cTn>
                                        <p:tgtEl>
                                          <p:spTgt spid="6"/>
                                        </p:tgtEl>
                                        <p:attrNameLst>
                                          <p:attrName>r</p:attrName>
                                        </p:attrNameLst>
                                      </p:cBhvr>
                                    </p:animRot>
                                    <p:animRot by="-240000">
                                      <p:cBhvr>
                                        <p:cTn id="21" dur="200" fill="hold">
                                          <p:stCondLst>
                                            <p:cond delay="200"/>
                                          </p:stCondLst>
                                        </p:cTn>
                                        <p:tgtEl>
                                          <p:spTgt spid="6"/>
                                        </p:tgtEl>
                                        <p:attrNameLst>
                                          <p:attrName>r</p:attrName>
                                        </p:attrNameLst>
                                      </p:cBhvr>
                                    </p:animRot>
                                    <p:animRot by="240000">
                                      <p:cBhvr>
                                        <p:cTn id="22" dur="200" fill="hold">
                                          <p:stCondLst>
                                            <p:cond delay="400"/>
                                          </p:stCondLst>
                                        </p:cTn>
                                        <p:tgtEl>
                                          <p:spTgt spid="6"/>
                                        </p:tgtEl>
                                        <p:attrNameLst>
                                          <p:attrName>r</p:attrName>
                                        </p:attrNameLst>
                                      </p:cBhvr>
                                    </p:animRot>
                                    <p:animRot by="-240000">
                                      <p:cBhvr>
                                        <p:cTn id="23" dur="200" fill="hold">
                                          <p:stCondLst>
                                            <p:cond delay="600"/>
                                          </p:stCondLst>
                                        </p:cTn>
                                        <p:tgtEl>
                                          <p:spTgt spid="6"/>
                                        </p:tgtEl>
                                        <p:attrNameLst>
                                          <p:attrName>r</p:attrName>
                                        </p:attrNameLst>
                                      </p:cBhvr>
                                    </p:animRot>
                                    <p:animRot by="120000">
                                      <p:cBhvr>
                                        <p:cTn id="24" dur="200" fill="hold">
                                          <p:stCondLst>
                                            <p:cond delay="800"/>
                                          </p:stCondLst>
                                        </p:cTn>
                                        <p:tgtEl>
                                          <p:spTgt spid="6"/>
                                        </p:tgtEl>
                                        <p:attrNameLst>
                                          <p:attrName>r</p:attrName>
                                        </p:attrNameLst>
                                      </p:cBhvr>
                                    </p:animRot>
                                  </p:childTnLst>
                                </p:cTn>
                              </p:par>
                              <p:par>
                                <p:cTn id="25" presetID="1" presetClass="mediacall" presetSubtype="0" fill="hold" nodeType="withEffect">
                                  <p:stCondLst>
                                    <p:cond delay="0"/>
                                  </p:stCondLst>
                                  <p:childTnLst>
                                    <p:cmd type="call" cmd="playFrom(0.0)">
                                      <p:cBhvr>
                                        <p:cTn id="26" dur="10527" fill="hold"/>
                                        <p:tgtEl>
                                          <p:spTgt spid="12"/>
                                        </p:tgtEl>
                                      </p:cBhvr>
                                    </p:cmd>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8"/>
                                        </p:tgtEl>
                                        <p:attrNameLst>
                                          <p:attrName>r</p:attrName>
                                        </p:attrNameLst>
                                      </p:cBhvr>
                                    </p:animRot>
                                    <p:animRot by="-240000">
                                      <p:cBhvr>
                                        <p:cTn id="31" dur="200" fill="hold">
                                          <p:stCondLst>
                                            <p:cond delay="200"/>
                                          </p:stCondLst>
                                        </p:cTn>
                                        <p:tgtEl>
                                          <p:spTgt spid="8"/>
                                        </p:tgtEl>
                                        <p:attrNameLst>
                                          <p:attrName>r</p:attrName>
                                        </p:attrNameLst>
                                      </p:cBhvr>
                                    </p:animRot>
                                    <p:animRot by="240000">
                                      <p:cBhvr>
                                        <p:cTn id="32" dur="200" fill="hold">
                                          <p:stCondLst>
                                            <p:cond delay="400"/>
                                          </p:stCondLst>
                                        </p:cTn>
                                        <p:tgtEl>
                                          <p:spTgt spid="8"/>
                                        </p:tgtEl>
                                        <p:attrNameLst>
                                          <p:attrName>r</p:attrName>
                                        </p:attrNameLst>
                                      </p:cBhvr>
                                    </p:animRot>
                                    <p:animRot by="-240000">
                                      <p:cBhvr>
                                        <p:cTn id="33" dur="200" fill="hold">
                                          <p:stCondLst>
                                            <p:cond delay="600"/>
                                          </p:stCondLst>
                                        </p:cTn>
                                        <p:tgtEl>
                                          <p:spTgt spid="8"/>
                                        </p:tgtEl>
                                        <p:attrNameLst>
                                          <p:attrName>r</p:attrName>
                                        </p:attrNameLst>
                                      </p:cBhvr>
                                    </p:animRot>
                                    <p:animRot by="120000">
                                      <p:cBhvr>
                                        <p:cTn id="34" dur="200" fill="hold">
                                          <p:stCondLst>
                                            <p:cond delay="800"/>
                                          </p:stCondLst>
                                        </p:cTn>
                                        <p:tgtEl>
                                          <p:spTgt spid="8"/>
                                        </p:tgtEl>
                                        <p:attrNameLst>
                                          <p:attrName>r</p:attrName>
                                        </p:attrNameLst>
                                      </p:cBhvr>
                                    </p:animRot>
                                  </p:childTnLst>
                                </p:cTn>
                              </p:par>
                              <p:par>
                                <p:cTn id="35" presetID="1" presetClass="mediacall" presetSubtype="0" fill="hold" nodeType="withEffect">
                                  <p:stCondLst>
                                    <p:cond delay="0"/>
                                  </p:stCondLst>
                                  <p:childTnLst>
                                    <p:cmd type="call" cmd="playFrom(0.0)">
                                      <p:cBhvr>
                                        <p:cTn id="36" dur="10527" fill="hold"/>
                                        <p:tgtEl>
                                          <p:spTgt spid="13"/>
                                        </p:tgtEl>
                                      </p:cBhvr>
                                    </p:cmd>
                                  </p:childTnLst>
                                </p:cTn>
                              </p:par>
                            </p:childTnLst>
                          </p:cTn>
                        </p:par>
                      </p:childTnLst>
                    </p:cTn>
                  </p:par>
                  <p:par>
                    <p:cTn id="37" fill="hold">
                      <p:stCondLst>
                        <p:cond delay="indefinite"/>
                      </p:stCondLst>
                      <p:childTnLst>
                        <p:par>
                          <p:cTn id="38" fill="hold">
                            <p:stCondLst>
                              <p:cond delay="0"/>
                            </p:stCondLst>
                            <p:childTnLst>
                              <p:par>
                                <p:cTn id="39" presetID="6" presetClass="emph" presetSubtype="0" fill="hold" nodeType="clickEffect">
                                  <p:stCondLst>
                                    <p:cond delay="0"/>
                                  </p:stCondLst>
                                  <p:childTnLst>
                                    <p:animScale>
                                      <p:cBhvr>
                                        <p:cTn id="40" dur="2000" fill="hold"/>
                                        <p:tgtEl>
                                          <p:spTgt spid="7"/>
                                        </p:tgtEl>
                                      </p:cBhvr>
                                      <p:by x="150000" y="150000"/>
                                    </p:animScale>
                                  </p:childTnLst>
                                </p:cTn>
                              </p:par>
                              <p:par>
                                <p:cTn id="41" presetID="1" presetClass="mediacall" presetSubtype="0" fill="hold" nodeType="withEffect">
                                  <p:stCondLst>
                                    <p:cond delay="0"/>
                                  </p:stCondLst>
                                  <p:childTnLst>
                                    <p:cmd type="call" cmd="playFrom(0.0)">
                                      <p:cBhvr>
                                        <p:cTn id="42" dur="2873"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3" fill="hold" display="0">
                  <p:stCondLst>
                    <p:cond delay="indefinite"/>
                  </p:stCondLst>
                  <p:endCondLst>
                    <p:cond evt="onStopAudio" delay="0">
                      <p:tgtEl>
                        <p:sldTgt/>
                      </p:tgtEl>
                    </p:cond>
                  </p:endCondLst>
                </p:cTn>
                <p:tgtEl>
                  <p:spTgt spid="10"/>
                </p:tgtEl>
              </p:cMediaNode>
            </p:audio>
            <p:seq concurrent="1" nextAc="seek">
              <p:cTn id="44" restart="whenNotActive" fill="hold" evtFilter="cancelBubble" nodeType="interactiveSeq">
                <p:stCondLst>
                  <p:cond evt="onClick" delay="0">
                    <p:tgtEl>
                      <p:spTgt spid="4"/>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withEffect">
                                  <p:stCondLst>
                                    <p:cond delay="0"/>
                                  </p:stCondLst>
                                  <p:childTnLst>
                                    <p:cmd type="call" cmd="playFrom(0.0)">
                                      <p:cBhvr>
                                        <p:cTn id="48" dur="7425" fill="hold"/>
                                        <p:tgtEl>
                                          <p:spTgt spid="10"/>
                                        </p:tgtEl>
                                      </p:cBhvr>
                                    </p:cmd>
                                  </p:childTnLst>
                                </p:cTn>
                              </p:par>
                            </p:childTnLst>
                          </p:cTn>
                        </p:par>
                      </p:childTnLst>
                    </p:cTn>
                  </p:par>
                </p:childTnLst>
              </p:cTn>
              <p:nextCondLst>
                <p:cond evt="onClick" delay="0">
                  <p:tgtEl>
                    <p:spTgt spid="4"/>
                  </p:tgtEl>
                </p:cond>
              </p:nextCondLst>
            </p:seq>
            <p:audio>
              <p:cMediaNode vol="80000" showWhenStopped="0">
                <p:cTn id="49" fill="hold" display="0">
                  <p:stCondLst>
                    <p:cond delay="indefinite"/>
                  </p:stCondLst>
                  <p:endCondLst>
                    <p:cond evt="onStopAudio" delay="0">
                      <p:tgtEl>
                        <p:sldTgt/>
                      </p:tgtEl>
                    </p:cond>
                  </p:endCondLst>
                </p:cTn>
                <p:tgtEl>
                  <p:spTgt spid="11"/>
                </p:tgtEl>
              </p:cMediaNode>
            </p:audio>
            <p:audio>
              <p:cMediaNode vol="80000" showWhenStopped="0">
                <p:cTn id="50" fill="hold" display="0">
                  <p:stCondLst>
                    <p:cond delay="indefinite"/>
                  </p:stCondLst>
                  <p:endCondLst>
                    <p:cond evt="onStopAudio" delay="0">
                      <p:tgtEl>
                        <p:sldTgt/>
                      </p:tgtEl>
                    </p:cond>
                  </p:endCondLst>
                </p:cTn>
                <p:tgtEl>
                  <p:spTgt spid="12"/>
                </p:tgtEl>
              </p:cMediaNode>
            </p:audio>
            <p:audio>
              <p:cMediaNode vol="80000" showWhenStopped="0">
                <p:cTn id="51" fill="hold" display="0">
                  <p:stCondLst>
                    <p:cond delay="indefinite"/>
                  </p:stCondLst>
                  <p:endCondLst>
                    <p:cond evt="onStopAudio" delay="0">
                      <p:tgtEl>
                        <p:sldTgt/>
                      </p:tgtEl>
                    </p:cond>
                  </p:endCondLst>
                </p:cTn>
                <p:tgtEl>
                  <p:spTgt spid="13"/>
                </p:tgtEl>
              </p:cMediaNode>
            </p:audio>
            <p:audio>
              <p:cMediaNode vol="80000" showWhenStopped="0">
                <p:cTn id="52" fill="hold" display="0">
                  <p:stCondLst>
                    <p:cond delay="indefinite"/>
                  </p:stCondLst>
                  <p:endCondLst>
                    <p:cond evt="onStopAudio" delay="0">
                      <p:tgtEl>
                        <p:sldTgt/>
                      </p:tgtEl>
                    </p:cond>
                  </p:endCondLst>
                </p:cTn>
                <p:tgtEl>
                  <p:spTgt spid="1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Рисунок 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43099" y="2606776"/>
            <a:ext cx="3207720" cy="4117472"/>
          </a:xfrm>
          <a:prstGeom prst="rect">
            <a:avLst/>
          </a:prstGeom>
        </p:spPr>
      </p:pic>
      <p:pic>
        <p:nvPicPr>
          <p:cNvPr id="6" name="звук"/>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13080" y="1251741"/>
            <a:ext cx="963345" cy="963345"/>
          </a:xfrm>
          <a:prstGeom prst="rect">
            <a:avLst/>
          </a:prstGeom>
        </p:spPr>
      </p:pic>
      <p:sp>
        <p:nvSpPr>
          <p:cNvPr id="7" name="Прямоугольник 6"/>
          <p:cNvSpPr/>
          <p:nvPr/>
        </p:nvSpPr>
        <p:spPr>
          <a:xfrm>
            <a:off x="1060173" y="290065"/>
            <a:ext cx="9104243" cy="830997"/>
          </a:xfrm>
          <a:prstGeom prst="rect">
            <a:avLst/>
          </a:prstGeom>
        </p:spPr>
        <p:txBody>
          <a:bodyPr wrap="square">
            <a:spAutoFit/>
          </a:bodyPr>
          <a:lstStyle/>
          <a:p>
            <a:pPr algn="ctr"/>
            <a:r>
              <a:rPr lang="ru-RU" sz="2400" b="1" dirty="0">
                <a:ln>
                  <a:solidFill>
                    <a:schemeClr val="tx1"/>
                  </a:solidFill>
                </a:ln>
                <a:gradFill>
                  <a:gsLst>
                    <a:gs pos="79000">
                      <a:srgbClr val="FF0000"/>
                    </a:gs>
                    <a:gs pos="96000">
                      <a:schemeClr val="tx1"/>
                    </a:gs>
                  </a:gsLst>
                  <a:lin ang="5400000" scaled="1"/>
                </a:gradFill>
                <a:latin typeface="Arial Black" panose="020B0A04020102020204" pitchFamily="34" charset="0"/>
              </a:rPr>
              <a:t>Знает каждый </a:t>
            </a:r>
            <a:r>
              <a:rPr lang="ru-RU" sz="2400" b="1" dirty="0" smtClean="0">
                <a:ln>
                  <a:solidFill>
                    <a:schemeClr val="tx1"/>
                  </a:solidFill>
                </a:ln>
                <a:gradFill>
                  <a:gsLst>
                    <a:gs pos="79000">
                      <a:srgbClr val="FF0000"/>
                    </a:gs>
                    <a:gs pos="96000">
                      <a:schemeClr val="tx1"/>
                    </a:gs>
                  </a:gsLst>
                  <a:lin ang="5400000" scaled="1"/>
                </a:gradFill>
                <a:latin typeface="Arial Black" panose="020B0A04020102020204" pitchFamily="34" charset="0"/>
              </a:rPr>
              <a:t>пешеход. Про </a:t>
            </a:r>
            <a:r>
              <a:rPr lang="ru-RU" sz="2400" b="1" dirty="0">
                <a:ln>
                  <a:solidFill>
                    <a:schemeClr val="tx1"/>
                  </a:solidFill>
                </a:ln>
                <a:gradFill>
                  <a:gsLst>
                    <a:gs pos="79000">
                      <a:srgbClr val="FF0000"/>
                    </a:gs>
                    <a:gs pos="96000">
                      <a:schemeClr val="tx1"/>
                    </a:gs>
                  </a:gsLst>
                  <a:lin ang="5400000" scaled="1"/>
                </a:gradFill>
                <a:latin typeface="Arial Black" panose="020B0A04020102020204" pitchFamily="34" charset="0"/>
              </a:rPr>
              <a:t>подземный этот ход.</a:t>
            </a:r>
            <a:br>
              <a:rPr lang="ru-RU" sz="2400" b="1" dirty="0">
                <a:ln>
                  <a:solidFill>
                    <a:schemeClr val="tx1"/>
                  </a:solidFill>
                </a:ln>
                <a:gradFill>
                  <a:gsLst>
                    <a:gs pos="79000">
                      <a:srgbClr val="FF0000"/>
                    </a:gs>
                    <a:gs pos="96000">
                      <a:schemeClr val="tx1"/>
                    </a:gs>
                  </a:gsLst>
                  <a:lin ang="5400000" scaled="1"/>
                </a:gradFill>
                <a:latin typeface="Arial Black" panose="020B0A04020102020204" pitchFamily="34" charset="0"/>
              </a:rPr>
            </a:br>
            <a:r>
              <a:rPr lang="ru-RU" sz="2400" b="1" dirty="0">
                <a:ln>
                  <a:solidFill>
                    <a:schemeClr val="tx1"/>
                  </a:solidFill>
                </a:ln>
                <a:gradFill>
                  <a:gsLst>
                    <a:gs pos="79000">
                      <a:srgbClr val="FF0000"/>
                    </a:gs>
                    <a:gs pos="96000">
                      <a:schemeClr val="tx1"/>
                    </a:gs>
                  </a:gsLst>
                  <a:lin ang="5400000" scaled="1"/>
                </a:gradFill>
                <a:latin typeface="Arial Black" panose="020B0A04020102020204" pitchFamily="34" charset="0"/>
              </a:rPr>
              <a:t>Город он не </a:t>
            </a:r>
            <a:r>
              <a:rPr lang="ru-RU" sz="2400" b="1" dirty="0" smtClean="0">
                <a:ln>
                  <a:solidFill>
                    <a:schemeClr val="tx1"/>
                  </a:solidFill>
                </a:ln>
                <a:gradFill>
                  <a:gsLst>
                    <a:gs pos="79000">
                      <a:srgbClr val="FF0000"/>
                    </a:gs>
                    <a:gs pos="96000">
                      <a:schemeClr val="tx1"/>
                    </a:gs>
                  </a:gsLst>
                  <a:lin ang="5400000" scaled="1"/>
                </a:gradFill>
                <a:latin typeface="Arial Black" panose="020B0A04020102020204" pitchFamily="34" charset="0"/>
              </a:rPr>
              <a:t>украшает, Но </a:t>
            </a:r>
            <a:r>
              <a:rPr lang="ru-RU" sz="2400" b="1" dirty="0">
                <a:ln>
                  <a:solidFill>
                    <a:schemeClr val="tx1"/>
                  </a:solidFill>
                </a:ln>
                <a:gradFill>
                  <a:gsLst>
                    <a:gs pos="79000">
                      <a:srgbClr val="FF0000"/>
                    </a:gs>
                    <a:gs pos="96000">
                      <a:schemeClr val="tx1"/>
                    </a:gs>
                  </a:gsLst>
                  <a:lin ang="5400000" scaled="1"/>
                </a:gradFill>
                <a:latin typeface="Arial Black" panose="020B0A04020102020204" pitchFamily="34" charset="0"/>
              </a:rPr>
              <a:t>машинам не мешает.</a:t>
            </a:r>
          </a:p>
        </p:txBody>
      </p:sp>
      <p:pic>
        <p:nvPicPr>
          <p:cNvPr id="8" name="По полоскам чёрно-бе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72810" y="2102083"/>
            <a:ext cx="487363" cy="487363"/>
          </a:xfrm>
          <a:prstGeom prst="rect">
            <a:avLst/>
          </a:prstGeom>
        </p:spPr>
      </p:pic>
      <p:pic>
        <p:nvPicPr>
          <p:cNvPr id="10" name="пешеходная дорожка"/>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974992" y="1232133"/>
            <a:ext cx="2714625" cy="2714625"/>
          </a:xfrm>
          <a:prstGeom prst="rect">
            <a:avLst/>
          </a:prstGeom>
        </p:spPr>
      </p:pic>
      <p:pic>
        <p:nvPicPr>
          <p:cNvPr id="12" name="дети"/>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337065" y="4175340"/>
            <a:ext cx="2352552" cy="2082008"/>
          </a:xfrm>
          <a:prstGeom prst="rect">
            <a:avLst/>
          </a:prstGeom>
        </p:spPr>
      </p:pic>
      <p:pic>
        <p:nvPicPr>
          <p:cNvPr id="13" name="zvuk-pravilnogo-otveta-iz-peredachi-100-k-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3435443" y="5739263"/>
            <a:ext cx="487363" cy="487363"/>
          </a:xfrm>
          <a:prstGeom prst="rect">
            <a:avLst/>
          </a:prstGeom>
        </p:spPr>
      </p:pic>
      <p:pic>
        <p:nvPicPr>
          <p:cNvPr id="14" name="zvuk-nepravilnogo-otveta-sto-k-odnomu">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3799054" y="3680203"/>
            <a:ext cx="487363" cy="487363"/>
          </a:xfrm>
          <a:prstGeom prst="rect">
            <a:avLst/>
          </a:prstGeom>
        </p:spPr>
      </p:pic>
      <p:pic>
        <p:nvPicPr>
          <p:cNvPr id="15" name="zvuk-nepravilnogo-otveta-sto-k-odnomu">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7217298" y="3756941"/>
            <a:ext cx="487363" cy="487363"/>
          </a:xfrm>
          <a:prstGeom prst="rect">
            <a:avLst/>
          </a:prstGeom>
        </p:spPr>
      </p:pic>
      <p:pic>
        <p:nvPicPr>
          <p:cNvPr id="16" name="zvuk-nepravilnogo-otveta-sto-k-odnomu">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6818544" y="5769985"/>
            <a:ext cx="487363" cy="487363"/>
          </a:xfrm>
          <a:prstGeom prst="rect">
            <a:avLst/>
          </a:prstGeom>
        </p:spPr>
      </p:pic>
      <p:pic>
        <p:nvPicPr>
          <p:cNvPr id="17" name="Рисунок 16"/>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799054" y="1321291"/>
            <a:ext cx="2284191" cy="2284191"/>
          </a:xfrm>
          <a:prstGeom prst="rect">
            <a:avLst/>
          </a:prstGeom>
        </p:spPr>
      </p:pic>
      <p:pic>
        <p:nvPicPr>
          <p:cNvPr id="18" name="Рисунок 17"/>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784796" y="4000622"/>
            <a:ext cx="2381250" cy="2381250"/>
          </a:xfrm>
          <a:prstGeom prst="rect">
            <a:avLst/>
          </a:prstGeom>
        </p:spPr>
      </p:pic>
      <p:sp>
        <p:nvSpPr>
          <p:cNvPr id="19" name="Стрелка вправо 18">
            <a:hlinkClick r:id="" action="ppaction://hlinkshowjump?jump=nextslide"/>
          </p:cNvPr>
          <p:cNvSpPr/>
          <p:nvPr/>
        </p:nvSpPr>
        <p:spPr>
          <a:xfrm>
            <a:off x="10255169" y="6075180"/>
            <a:ext cx="1770927" cy="6133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FF0000"/>
                </a:solidFill>
              </a:rPr>
              <a:t>ДАЛЬШЕ</a:t>
            </a:r>
            <a:endParaRPr lang="ru-RU" b="1" dirty="0">
              <a:solidFill>
                <a:srgbClr val="FF0000"/>
              </a:solidFill>
            </a:endParaRPr>
          </a:p>
        </p:txBody>
      </p:sp>
    </p:spTree>
    <p:extLst>
      <p:ext uri="{BB962C8B-B14F-4D97-AF65-F5344CB8AC3E}">
        <p14:creationId xmlns:p14="http://schemas.microsoft.com/office/powerpoint/2010/main" val="150349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withEffect">
                                  <p:stCondLst>
                                    <p:cond delay="0"/>
                                  </p:stCondLst>
                                  <p:childTnLst>
                                    <p:cmd type="call" cmd="playFrom(0.0)">
                                      <p:cBhvr>
                                        <p:cTn id="12" dur="7575" fill="hold"/>
                                        <p:tgtEl>
                                          <p:spTgt spid="8"/>
                                        </p:tgtEl>
                                      </p:cBhvr>
                                    </p:cmd>
                                  </p:childTnLst>
                                </p:cTn>
                              </p:par>
                            </p:childTnLst>
                          </p:cTn>
                        </p:par>
                      </p:childTnLst>
                    </p:cTn>
                  </p:par>
                </p:childTnLst>
              </p:cTn>
              <p:nextCondLst>
                <p:cond evt="onClick" delay="0">
                  <p:tgtEl>
                    <p:spTgt spid="6"/>
                  </p:tgtEl>
                </p:cond>
              </p:nextCondLst>
            </p:seq>
            <p:audio>
              <p:cMediaNode vol="80000" showWhenStopped="0">
                <p:cTn id="13" fill="hold" display="0">
                  <p:stCondLst>
                    <p:cond delay="indefinite"/>
                  </p:stCondLst>
                  <p:endCondLst>
                    <p:cond evt="onStopAudio" delay="0">
                      <p:tgtEl>
                        <p:sldTgt/>
                      </p:tgtEl>
                    </p:cond>
                  </p:endCondLst>
                </p:cTn>
                <p:tgtEl>
                  <p:spTgt spid="13"/>
                </p:tgtEl>
              </p:cMediaNode>
            </p:audio>
            <p:audio>
              <p:cMediaNode vol="80000" showWhenStopped="0">
                <p:cTn id="14" fill="hold" display="0">
                  <p:stCondLst>
                    <p:cond delay="indefinite"/>
                  </p:stCondLst>
                  <p:endCondLst>
                    <p:cond evt="onStopAudio" delay="0">
                      <p:tgtEl>
                        <p:sldTgt/>
                      </p:tgtEl>
                    </p:cond>
                  </p:endCondLst>
                </p:cTn>
                <p:tgtEl>
                  <p:spTgt spid="14"/>
                </p:tgtEl>
              </p:cMediaNode>
            </p:audio>
            <p:audio>
              <p:cMediaNode vol="80000" showWhenStopped="0">
                <p:cTn id="15" fill="hold" display="0">
                  <p:stCondLst>
                    <p:cond delay="indefinite"/>
                  </p:stCondLst>
                  <p:endCondLst>
                    <p:cond evt="onStopAudio" delay="0">
                      <p:tgtEl>
                        <p:sldTgt/>
                      </p:tgtEl>
                    </p:cond>
                  </p:endCondLst>
                </p:cTn>
                <p:tgtEl>
                  <p:spTgt spid="15"/>
                </p:tgtEl>
              </p:cMediaNode>
            </p:audio>
            <p:audio>
              <p:cMediaNode vol="80000" showWhenStopped="0">
                <p:cTn id="16" fill="hold" display="0">
                  <p:stCondLst>
                    <p:cond delay="indefinite"/>
                  </p:stCondLst>
                  <p:endCondLst>
                    <p:cond evt="onStopAudio" delay="0">
                      <p:tgtEl>
                        <p:sldTgt/>
                      </p:tgtEl>
                    </p:cond>
                  </p:endCondLst>
                </p:cTn>
                <p:tgtEl>
                  <p:spTgt spid="16"/>
                </p:tgtEl>
              </p:cMediaNode>
            </p:audio>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nodeType="withEffect">
                                  <p:stCondLst>
                                    <p:cond delay="0"/>
                                  </p:stCondLst>
                                  <p:childTnLst>
                                    <p:animRot by="120000">
                                      <p:cBhvr>
                                        <p:cTn id="21" dur="100" fill="hold">
                                          <p:stCondLst>
                                            <p:cond delay="0"/>
                                          </p:stCondLst>
                                        </p:cTn>
                                        <p:tgtEl>
                                          <p:spTgt spid="12"/>
                                        </p:tgtEl>
                                        <p:attrNameLst>
                                          <p:attrName>r</p:attrName>
                                        </p:attrNameLst>
                                      </p:cBhvr>
                                    </p:animRot>
                                    <p:animRot by="-240000">
                                      <p:cBhvr>
                                        <p:cTn id="22" dur="200" fill="hold">
                                          <p:stCondLst>
                                            <p:cond delay="200"/>
                                          </p:stCondLst>
                                        </p:cTn>
                                        <p:tgtEl>
                                          <p:spTgt spid="12"/>
                                        </p:tgtEl>
                                        <p:attrNameLst>
                                          <p:attrName>r</p:attrName>
                                        </p:attrNameLst>
                                      </p:cBhvr>
                                    </p:animRot>
                                    <p:animRot by="240000">
                                      <p:cBhvr>
                                        <p:cTn id="23" dur="200" fill="hold">
                                          <p:stCondLst>
                                            <p:cond delay="400"/>
                                          </p:stCondLst>
                                        </p:cTn>
                                        <p:tgtEl>
                                          <p:spTgt spid="12"/>
                                        </p:tgtEl>
                                        <p:attrNameLst>
                                          <p:attrName>r</p:attrName>
                                        </p:attrNameLst>
                                      </p:cBhvr>
                                    </p:animRot>
                                    <p:animRot by="-240000">
                                      <p:cBhvr>
                                        <p:cTn id="24" dur="200" fill="hold">
                                          <p:stCondLst>
                                            <p:cond delay="600"/>
                                          </p:stCondLst>
                                        </p:cTn>
                                        <p:tgtEl>
                                          <p:spTgt spid="12"/>
                                        </p:tgtEl>
                                        <p:attrNameLst>
                                          <p:attrName>r</p:attrName>
                                        </p:attrNameLst>
                                      </p:cBhvr>
                                    </p:animRot>
                                    <p:animRot by="120000">
                                      <p:cBhvr>
                                        <p:cTn id="25" dur="200" fill="hold">
                                          <p:stCondLst>
                                            <p:cond delay="800"/>
                                          </p:stCondLst>
                                        </p:cTn>
                                        <p:tgtEl>
                                          <p:spTgt spid="12"/>
                                        </p:tgtEl>
                                        <p:attrNameLst>
                                          <p:attrName>r</p:attrName>
                                        </p:attrNameLst>
                                      </p:cBhvr>
                                    </p:animRot>
                                  </p:childTnLst>
                                </p:cTn>
                              </p:par>
                              <p:par>
                                <p:cTn id="26" presetID="1" presetClass="mediacall" presetSubtype="0" fill="hold" nodeType="withEffect">
                                  <p:stCondLst>
                                    <p:cond delay="0"/>
                                  </p:stCondLst>
                                  <p:childTnLst>
                                    <p:cmd type="call" cmd="playFrom(0.0)">
                                      <p:cBhvr>
                                        <p:cTn id="27" dur="10527" fill="hold"/>
                                        <p:tgtEl>
                                          <p:spTgt spid="16"/>
                                        </p:tgtEl>
                                      </p:cBhvr>
                                    </p:cmd>
                                  </p:childTnLst>
                                </p:cTn>
                              </p:par>
                            </p:childTnLst>
                          </p:cTn>
                        </p:par>
                      </p:childTnLst>
                    </p:cTn>
                  </p:par>
                </p:childTnLst>
              </p:cTn>
              <p:nextCondLst>
                <p:cond evt="onClick" delay="0">
                  <p:tgtEl>
                    <p:spTgt spid="12"/>
                  </p:tgtEl>
                </p:cond>
              </p:nextCondLst>
            </p:seq>
            <p:seq concurrent="1" nextAc="seek">
              <p:cTn id="28" restart="whenNotActive" fill="hold" evtFilter="cancelBubble" nodeType="interactiveSeq">
                <p:stCondLst>
                  <p:cond evt="onClick" delay="0">
                    <p:tgtEl>
                      <p:spTgt spid="10"/>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10"/>
                                        </p:tgtEl>
                                        <p:attrNameLst>
                                          <p:attrName>r</p:attrName>
                                        </p:attrNameLst>
                                      </p:cBhvr>
                                    </p:animRot>
                                    <p:animRot by="-240000">
                                      <p:cBhvr>
                                        <p:cTn id="33" dur="200" fill="hold">
                                          <p:stCondLst>
                                            <p:cond delay="200"/>
                                          </p:stCondLst>
                                        </p:cTn>
                                        <p:tgtEl>
                                          <p:spTgt spid="10"/>
                                        </p:tgtEl>
                                        <p:attrNameLst>
                                          <p:attrName>r</p:attrName>
                                        </p:attrNameLst>
                                      </p:cBhvr>
                                    </p:animRot>
                                    <p:animRot by="240000">
                                      <p:cBhvr>
                                        <p:cTn id="34" dur="200" fill="hold">
                                          <p:stCondLst>
                                            <p:cond delay="400"/>
                                          </p:stCondLst>
                                        </p:cTn>
                                        <p:tgtEl>
                                          <p:spTgt spid="10"/>
                                        </p:tgtEl>
                                        <p:attrNameLst>
                                          <p:attrName>r</p:attrName>
                                        </p:attrNameLst>
                                      </p:cBhvr>
                                    </p:animRot>
                                    <p:animRot by="-240000">
                                      <p:cBhvr>
                                        <p:cTn id="35" dur="200" fill="hold">
                                          <p:stCondLst>
                                            <p:cond delay="600"/>
                                          </p:stCondLst>
                                        </p:cTn>
                                        <p:tgtEl>
                                          <p:spTgt spid="10"/>
                                        </p:tgtEl>
                                        <p:attrNameLst>
                                          <p:attrName>r</p:attrName>
                                        </p:attrNameLst>
                                      </p:cBhvr>
                                    </p:animRot>
                                    <p:animRot by="120000">
                                      <p:cBhvr>
                                        <p:cTn id="36" dur="200" fill="hold">
                                          <p:stCondLst>
                                            <p:cond delay="800"/>
                                          </p:stCondLst>
                                        </p:cTn>
                                        <p:tgtEl>
                                          <p:spTgt spid="10"/>
                                        </p:tgtEl>
                                        <p:attrNameLst>
                                          <p:attrName>r</p:attrName>
                                        </p:attrNameLst>
                                      </p:cBhvr>
                                    </p:animRot>
                                  </p:childTnLst>
                                </p:cTn>
                              </p:par>
                              <p:par>
                                <p:cTn id="37" presetID="1" presetClass="mediacall" presetSubtype="0" fill="hold" nodeType="withEffect">
                                  <p:stCondLst>
                                    <p:cond delay="0"/>
                                  </p:stCondLst>
                                  <p:childTnLst>
                                    <p:cmd type="call" cmd="playFrom(0.0)">
                                      <p:cBhvr>
                                        <p:cTn id="38" dur="10527" fill="hold"/>
                                        <p:tgtEl>
                                          <p:spTgt spid="15"/>
                                        </p:tgtEl>
                                      </p:cBhvr>
                                    </p:cmd>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17"/>
                    </p:tgtEl>
                  </p:cond>
                </p:stCondLst>
                <p:endSync evt="end" delay="0">
                  <p:rtn val="all"/>
                </p:endSync>
                <p:childTnLst>
                  <p:par>
                    <p:cTn id="40" fill="hold">
                      <p:stCondLst>
                        <p:cond delay="0"/>
                      </p:stCondLst>
                      <p:childTnLst>
                        <p:par>
                          <p:cTn id="41" fill="hold">
                            <p:stCondLst>
                              <p:cond delay="0"/>
                            </p:stCondLst>
                            <p:childTnLst>
                              <p:par>
                                <p:cTn id="42" presetID="32" presetClass="emph" presetSubtype="0" fill="hold" nodeType="clickEffect">
                                  <p:stCondLst>
                                    <p:cond delay="0"/>
                                  </p:stCondLst>
                                  <p:childTnLst>
                                    <p:animRot by="120000">
                                      <p:cBhvr>
                                        <p:cTn id="43" dur="100" fill="hold">
                                          <p:stCondLst>
                                            <p:cond delay="0"/>
                                          </p:stCondLst>
                                        </p:cTn>
                                        <p:tgtEl>
                                          <p:spTgt spid="17"/>
                                        </p:tgtEl>
                                        <p:attrNameLst>
                                          <p:attrName>r</p:attrName>
                                        </p:attrNameLst>
                                      </p:cBhvr>
                                    </p:animRot>
                                    <p:animRot by="-240000">
                                      <p:cBhvr>
                                        <p:cTn id="44" dur="200" fill="hold">
                                          <p:stCondLst>
                                            <p:cond delay="200"/>
                                          </p:stCondLst>
                                        </p:cTn>
                                        <p:tgtEl>
                                          <p:spTgt spid="17"/>
                                        </p:tgtEl>
                                        <p:attrNameLst>
                                          <p:attrName>r</p:attrName>
                                        </p:attrNameLst>
                                      </p:cBhvr>
                                    </p:animRot>
                                    <p:animRot by="240000">
                                      <p:cBhvr>
                                        <p:cTn id="45" dur="200" fill="hold">
                                          <p:stCondLst>
                                            <p:cond delay="400"/>
                                          </p:stCondLst>
                                        </p:cTn>
                                        <p:tgtEl>
                                          <p:spTgt spid="17"/>
                                        </p:tgtEl>
                                        <p:attrNameLst>
                                          <p:attrName>r</p:attrName>
                                        </p:attrNameLst>
                                      </p:cBhvr>
                                    </p:animRot>
                                    <p:animRot by="-240000">
                                      <p:cBhvr>
                                        <p:cTn id="46" dur="200" fill="hold">
                                          <p:stCondLst>
                                            <p:cond delay="600"/>
                                          </p:stCondLst>
                                        </p:cTn>
                                        <p:tgtEl>
                                          <p:spTgt spid="17"/>
                                        </p:tgtEl>
                                        <p:attrNameLst>
                                          <p:attrName>r</p:attrName>
                                        </p:attrNameLst>
                                      </p:cBhvr>
                                    </p:animRot>
                                    <p:animRot by="120000">
                                      <p:cBhvr>
                                        <p:cTn id="47" dur="200" fill="hold">
                                          <p:stCondLst>
                                            <p:cond delay="800"/>
                                          </p:stCondLst>
                                        </p:cTn>
                                        <p:tgtEl>
                                          <p:spTgt spid="17"/>
                                        </p:tgtEl>
                                        <p:attrNameLst>
                                          <p:attrName>r</p:attrName>
                                        </p:attrNameLst>
                                      </p:cBhvr>
                                    </p:animRot>
                                  </p:childTnLst>
                                </p:cTn>
                              </p:par>
                              <p:par>
                                <p:cTn id="48" presetID="1" presetClass="mediacall" presetSubtype="0" fill="hold" nodeType="withEffect">
                                  <p:stCondLst>
                                    <p:cond delay="0"/>
                                  </p:stCondLst>
                                  <p:childTnLst>
                                    <p:cmd type="call" cmd="playFrom(0.0)">
                                      <p:cBhvr>
                                        <p:cTn id="49" dur="10527" fill="hold"/>
                                        <p:tgtEl>
                                          <p:spTgt spid="14"/>
                                        </p:tgtEl>
                                      </p:cBhvr>
                                    </p:cmd>
                                  </p:childTnLst>
                                </p:cTn>
                              </p:par>
                            </p:childTnLst>
                          </p:cTn>
                        </p:par>
                      </p:childTnLst>
                    </p:cTn>
                  </p:par>
                </p:childTnLst>
              </p:cTn>
              <p:nextCondLst>
                <p:cond evt="onClick" delay="0">
                  <p:tgtEl>
                    <p:spTgt spid="17"/>
                  </p:tgtEl>
                </p:cond>
              </p:nextCondLst>
            </p:seq>
            <p:seq concurrent="1" nextAc="seek">
              <p:cTn id="50" restart="whenNotActive" fill="hold" evtFilter="cancelBubble" nodeType="interactiveSeq">
                <p:stCondLst>
                  <p:cond evt="onClick" delay="0">
                    <p:tgtEl>
                      <p:spTgt spid="18"/>
                    </p:tgtEl>
                  </p:cond>
                </p:stCondLst>
                <p:endSync evt="end" delay="0">
                  <p:rtn val="all"/>
                </p:endSync>
                <p:childTnLst>
                  <p:par>
                    <p:cTn id="51" fill="hold">
                      <p:stCondLst>
                        <p:cond delay="0"/>
                      </p:stCondLst>
                      <p:childTnLst>
                        <p:par>
                          <p:cTn id="52" fill="hold">
                            <p:stCondLst>
                              <p:cond delay="0"/>
                            </p:stCondLst>
                            <p:childTnLst>
                              <p:par>
                                <p:cTn id="53" presetID="6" presetClass="emph" presetSubtype="0" fill="hold" nodeType="withEffect">
                                  <p:stCondLst>
                                    <p:cond delay="0"/>
                                  </p:stCondLst>
                                  <p:childTnLst>
                                    <p:animScale>
                                      <p:cBhvr>
                                        <p:cTn id="54" dur="2000" fill="hold"/>
                                        <p:tgtEl>
                                          <p:spTgt spid="18"/>
                                        </p:tgtEl>
                                      </p:cBhvr>
                                      <p:by x="150000" y="150000"/>
                                    </p:animScale>
                                  </p:childTnLst>
                                </p:cTn>
                              </p:par>
                              <p:par>
                                <p:cTn id="55" presetID="1" presetClass="mediacall" presetSubtype="0" fill="hold" nodeType="withEffect">
                                  <p:stCondLst>
                                    <p:cond delay="0"/>
                                  </p:stCondLst>
                                  <p:childTnLst>
                                    <p:cmd type="call" cmd="playFrom(0.0)">
                                      <p:cBhvr>
                                        <p:cTn id="56" dur="2873" fill="hold"/>
                                        <p:tgtEl>
                                          <p:spTgt spid="13"/>
                                        </p:tgtEl>
                                      </p:cBhvr>
                                    </p:cmd>
                                  </p:childTnLst>
                                </p:cTn>
                              </p:par>
                            </p:childTnLst>
                          </p:cTn>
                        </p:par>
                      </p:childTnLst>
                    </p:cTn>
                  </p:par>
                </p:childTnLst>
              </p:cTn>
              <p:nextCondLst>
                <p:cond evt="onClick" delay="0">
                  <p:tgtEl>
                    <p:spTgt spid="18"/>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TotalTime>
  <Words>347</Words>
  <Application>Microsoft Office PowerPoint</Application>
  <PresentationFormat>Широкоэкранный</PresentationFormat>
  <Paragraphs>34</Paragraphs>
  <Slides>17</Slides>
  <Notes>0</Notes>
  <HiddenSlides>0</HiddenSlides>
  <MMClips>40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17</vt:i4>
      </vt:variant>
    </vt:vector>
  </HeadingPairs>
  <TitlesOfParts>
    <vt:vector size="25" baseType="lpstr">
      <vt:lpstr>Microsoft YaHei UI</vt:lpstr>
      <vt:lpstr>Arial</vt:lpstr>
      <vt:lpstr>Arial Black</vt:lpstr>
      <vt:lpstr>Calibri</vt:lpstr>
      <vt:lpstr>Calibri Light</vt:lpstr>
      <vt:lpstr>Monotype Corsiva</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Vitalii</dc:creator>
  <cp:lastModifiedBy>Agent 007</cp:lastModifiedBy>
  <cp:revision>40</cp:revision>
  <dcterms:created xsi:type="dcterms:W3CDTF">2022-11-07T17:50:58Z</dcterms:created>
  <dcterms:modified xsi:type="dcterms:W3CDTF">2023-11-16T07:12:33Z</dcterms:modified>
</cp:coreProperties>
</file>